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5"/>
  </p:notesMasterIdLst>
  <p:handoutMasterIdLst>
    <p:handoutMasterId r:id="rId46"/>
  </p:handoutMasterIdLst>
  <p:sldIdLst>
    <p:sldId id="500" r:id="rId2"/>
    <p:sldId id="453" r:id="rId3"/>
    <p:sldId id="510" r:id="rId4"/>
    <p:sldId id="455" r:id="rId5"/>
    <p:sldId id="493" r:id="rId6"/>
    <p:sldId id="482" r:id="rId7"/>
    <p:sldId id="511" r:id="rId8"/>
    <p:sldId id="458" r:id="rId9"/>
    <p:sldId id="459" r:id="rId10"/>
    <p:sldId id="460" r:id="rId11"/>
    <p:sldId id="461" r:id="rId12"/>
    <p:sldId id="512" r:id="rId13"/>
    <p:sldId id="513" r:id="rId14"/>
    <p:sldId id="464" r:id="rId15"/>
    <p:sldId id="465" r:id="rId16"/>
    <p:sldId id="466" r:id="rId17"/>
    <p:sldId id="514" r:id="rId18"/>
    <p:sldId id="515" r:id="rId19"/>
    <p:sldId id="516" r:id="rId20"/>
    <p:sldId id="484" r:id="rId21"/>
    <p:sldId id="471" r:id="rId22"/>
    <p:sldId id="472" r:id="rId23"/>
    <p:sldId id="507" r:id="rId24"/>
    <p:sldId id="506" r:id="rId25"/>
    <p:sldId id="509" r:id="rId26"/>
    <p:sldId id="478" r:id="rId27"/>
    <p:sldId id="480" r:id="rId28"/>
    <p:sldId id="494" r:id="rId29"/>
    <p:sldId id="502" r:id="rId30"/>
    <p:sldId id="503" r:id="rId31"/>
    <p:sldId id="517" r:id="rId32"/>
    <p:sldId id="1302" r:id="rId33"/>
    <p:sldId id="488" r:id="rId34"/>
    <p:sldId id="474" r:id="rId35"/>
    <p:sldId id="475" r:id="rId36"/>
    <p:sldId id="490" r:id="rId37"/>
    <p:sldId id="497" r:id="rId38"/>
    <p:sldId id="498" r:id="rId39"/>
    <p:sldId id="1303" r:id="rId40"/>
    <p:sldId id="495" r:id="rId41"/>
    <p:sldId id="476" r:id="rId42"/>
    <p:sldId id="477" r:id="rId43"/>
    <p:sldId id="448" r:id="rId44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AC80EE01-EC34-471A-AE63-FC6D0A996F4B}">
          <p14:sldIdLst>
            <p14:sldId id="500"/>
            <p14:sldId id="453"/>
            <p14:sldId id="510"/>
            <p14:sldId id="455"/>
            <p14:sldId id="493"/>
            <p14:sldId id="482"/>
          </p14:sldIdLst>
        </p14:section>
        <p14:section name="Section sans titre" id="{EC675014-6AA8-4C7C-B436-17EC15651E42}">
          <p14:sldIdLst>
            <p14:sldId id="511"/>
            <p14:sldId id="458"/>
            <p14:sldId id="459"/>
            <p14:sldId id="460"/>
            <p14:sldId id="461"/>
            <p14:sldId id="512"/>
            <p14:sldId id="513"/>
            <p14:sldId id="464"/>
            <p14:sldId id="465"/>
            <p14:sldId id="466"/>
            <p14:sldId id="514"/>
            <p14:sldId id="515"/>
            <p14:sldId id="516"/>
            <p14:sldId id="484"/>
            <p14:sldId id="471"/>
            <p14:sldId id="472"/>
            <p14:sldId id="507"/>
            <p14:sldId id="506"/>
            <p14:sldId id="509"/>
            <p14:sldId id="478"/>
            <p14:sldId id="480"/>
            <p14:sldId id="494"/>
            <p14:sldId id="502"/>
            <p14:sldId id="503"/>
            <p14:sldId id="517"/>
            <p14:sldId id="1302"/>
            <p14:sldId id="488"/>
            <p14:sldId id="474"/>
            <p14:sldId id="475"/>
            <p14:sldId id="490"/>
            <p14:sldId id="497"/>
            <p14:sldId id="498"/>
            <p14:sldId id="1303"/>
            <p14:sldId id="495"/>
            <p14:sldId id="476"/>
            <p14:sldId id="477"/>
            <p14:sldId id="448"/>
          </p14:sldIdLst>
        </p14:section>
        <p14:section name="Section sans titre" id="{988E3FF3-4F3A-4371-99A3-43FE2AC3BFFC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FFCC"/>
    <a:srgbClr val="FFCCCC"/>
    <a:srgbClr val="FF9999"/>
    <a:srgbClr val="F3EEE9"/>
    <a:srgbClr val="DF063E"/>
    <a:srgbClr val="6D87B7"/>
    <a:srgbClr val="202C41"/>
    <a:srgbClr val="FC88A6"/>
    <a:srgbClr val="7982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Style à thème 1 - Accentuation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F2DE63D5-997A-4646-A377-4702673A728D}" styleName="Style léger 2 - Accentuation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BDBED569-4797-4DF1-A0F4-6AAB3CD982D8}" styleName="Style léger 3 - Accentuation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FD0F851-EC5A-4D38-B0AD-8093EC10F338}" styleName="Style léger 1 - Accentuation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49" autoAdjust="0"/>
    <p:restoredTop sz="92795" autoAdjust="0"/>
  </p:normalViewPr>
  <p:slideViewPr>
    <p:cSldViewPr snapToGrid="0">
      <p:cViewPr varScale="1">
        <p:scale>
          <a:sx n="111" d="100"/>
          <a:sy n="111" d="100"/>
        </p:scale>
        <p:origin x="69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9" d="100"/>
          <a:sy n="99" d="100"/>
        </p:scale>
        <p:origin x="3064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Classeur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stockage.ad.u-ga.fr\partage\Services\DGD-RH\DEVCO\Recrutement\02-Recrut_CAMPAGNES\02-BIATSS\01-CONCOURS%20ITRF\2023\1-Tableau%20bord%20concours%202023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stockage.ad.u-ga.fr\partage\Services\DGD-RH\DEVCO\Recrutement\02-Recrut_CAMPAGNES\02-BIATSS\01-CONCOURS%20ITRF\2023\1-Tableau%20bord%20concours%202023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DF063E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D102-47AD-8E58-84E75845AE41}"/>
              </c:ext>
            </c:extLst>
          </c:dPt>
          <c:dPt>
            <c:idx val="1"/>
            <c:bubble3D val="0"/>
            <c:spPr>
              <a:solidFill>
                <a:srgbClr val="202C4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D102-47AD-8E58-84E75845AE41}"/>
              </c:ext>
            </c:extLst>
          </c:dPt>
          <c:dPt>
            <c:idx val="2"/>
            <c:bubble3D val="0"/>
            <c:spPr>
              <a:solidFill>
                <a:srgbClr val="E6451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D102-47AD-8E58-84E75845AE41}"/>
              </c:ext>
            </c:extLst>
          </c:dPt>
          <c:dPt>
            <c:idx val="3"/>
            <c:bubble3D val="0"/>
            <c:spPr>
              <a:solidFill>
                <a:srgbClr val="B9C80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D102-47AD-8E58-84E75845AE41}"/>
              </c:ext>
            </c:extLst>
          </c:dPt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800" b="1" i="0" u="none" strike="noStrike" kern="1200" spc="0" baseline="0">
                        <a:solidFill>
                          <a:srgbClr val="DF063E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1D6BC304-9221-4E9C-9E1D-F77DC777E361}" type="CATEGORYNAME">
                      <a:rPr lang="en-US" smtClean="0"/>
                      <a:pPr>
                        <a:defRPr sz="2800" b="1" i="0" u="none" strike="noStrike" kern="1200" spc="0" baseline="0">
                          <a:solidFill>
                            <a:srgbClr val="DF063E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[NOM DE CATÉGORIE]</a:t>
                    </a:fld>
                    <a:endParaRPr lang="en-US" dirty="0"/>
                  </a:p>
                  <a:p>
                    <a:pPr>
                      <a:defRPr sz="2800" b="1" i="0" u="none" strike="noStrike" kern="1200" spc="0" baseline="0">
                        <a:solidFill>
                          <a:srgbClr val="DF063E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/>
                      <a:t>33%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D102-47AD-8E58-84E75845AE41}"/>
                </c:ext>
              </c:extLst>
            </c:dLbl>
            <c:dLbl>
              <c:idx val="1"/>
              <c:layout>
                <c:manualLayout>
                  <c:x val="0.17252209510521785"/>
                  <c:y val="-9.0113422159935825E-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800" b="1" i="0" u="none" strike="noStrike" kern="1200" spc="0" baseline="0">
                        <a:solidFill>
                          <a:srgbClr val="202C4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/>
                      <a:t>Interne</a:t>
                    </a:r>
                    <a:r>
                      <a:rPr lang="en-US" baseline="0" dirty="0"/>
                      <a:t>  33%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>
                    <c:manualLayout>
                      <c:w val="0.13109738597005505"/>
                      <c:h val="0.1773424939033763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102-47AD-8E58-84E75845AE41}"/>
                </c:ext>
              </c:extLst>
            </c:dLbl>
            <c:dLbl>
              <c:idx val="2"/>
              <c:layout>
                <c:manualLayout>
                  <c:x val="-1.5565903317764026E-2"/>
                  <c:y val="0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800" b="1" i="0" u="none" strike="noStrike" kern="1200" spc="0" baseline="0">
                        <a:solidFill>
                          <a:srgbClr val="E64513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A5106B8C-BB89-4AC7-89AE-2464C571F96F}" type="CATEGORYNAME">
                      <a:rPr lang="en-US" smtClean="0"/>
                      <a:pPr>
                        <a:defRPr sz="2800" b="1" i="0" u="none" strike="noStrike" kern="1200" spc="0" baseline="0">
                          <a:solidFill>
                            <a:srgbClr val="E64513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[NOM DE CATÉGORIE]</a:t>
                    </a:fld>
                    <a:r>
                      <a:rPr lang="en-US" dirty="0"/>
                      <a:t> 26%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D102-47AD-8E58-84E75845AE41}"/>
                </c:ext>
              </c:extLst>
            </c:dLbl>
            <c:dLbl>
              <c:idx val="3"/>
              <c:layout>
                <c:manualLayout>
                  <c:x val="-7.7829516588820129E-3"/>
                  <c:y val="9.1555236914494798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800" b="1" i="0" u="none" strike="noStrike" kern="1200" spc="0" baseline="0">
                        <a:solidFill>
                          <a:srgbClr val="B9C806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5F558C9F-700E-4D2C-9EAD-3A6810139760}" type="CATEGORYNAME">
                      <a:rPr lang="en-US" smtClean="0"/>
                      <a:pPr>
                        <a:defRPr sz="2800" b="1" i="0" u="none" strike="noStrike" kern="1200" spc="0" baseline="0">
                          <a:solidFill>
                            <a:srgbClr val="B9C806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[NOM DE CATÉGORIE]</a:t>
                    </a:fld>
                    <a:r>
                      <a:rPr lang="en-US" baseline="0" dirty="0"/>
                      <a:t> </a:t>
                    </a:r>
                    <a:r>
                      <a:rPr lang="en-US" dirty="0"/>
                      <a:t>8%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D102-47AD-8E58-84E75845AE4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spc="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Stats!$H$2:$H$5</c:f>
              <c:strCache>
                <c:ptCount val="4"/>
                <c:pt idx="0">
                  <c:v>Externe</c:v>
                </c:pt>
                <c:pt idx="1">
                  <c:v>Internes</c:v>
                </c:pt>
                <c:pt idx="2">
                  <c:v>LPR</c:v>
                </c:pt>
                <c:pt idx="3">
                  <c:v>BOE</c:v>
                </c:pt>
              </c:strCache>
            </c:strRef>
          </c:cat>
          <c:val>
            <c:numRef>
              <c:f>Stats!$I$2:$I$5</c:f>
              <c:numCache>
                <c:formatCode>General</c:formatCode>
                <c:ptCount val="4"/>
                <c:pt idx="0">
                  <c:v>16</c:v>
                </c:pt>
                <c:pt idx="1">
                  <c:v>16</c:v>
                </c:pt>
                <c:pt idx="2">
                  <c:v>13</c:v>
                </c:pt>
                <c:pt idx="3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102-47AD-8E58-84E75845AE41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202C4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8A48-49FB-9E3C-7515000B8D11}"/>
              </c:ext>
            </c:extLst>
          </c:dPt>
          <c:dPt>
            <c:idx val="1"/>
            <c:bubble3D val="0"/>
            <c:spPr>
              <a:solidFill>
                <a:srgbClr val="B9C80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8A48-49FB-9E3C-7515000B8D11}"/>
              </c:ext>
            </c:extLst>
          </c:dPt>
          <c:dPt>
            <c:idx val="2"/>
            <c:bubble3D val="0"/>
            <c:spPr>
              <a:solidFill>
                <a:srgbClr val="DF063E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8A48-49FB-9E3C-7515000B8D11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3200" b="1" i="0" u="none" strike="noStrike" kern="1200" spc="0" baseline="0">
                      <a:solidFill>
                        <a:srgbClr val="202C4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8A48-49FB-9E3C-7515000B8D11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3200" b="1" i="0" u="none" strike="noStrike" kern="1200" spc="0" baseline="0">
                      <a:solidFill>
                        <a:srgbClr val="B9C80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8A48-49FB-9E3C-7515000B8D11}"/>
                </c:ext>
              </c:extLst>
            </c:dLbl>
            <c:dLbl>
              <c:idx val="2"/>
              <c:layout>
                <c:manualLayout>
                  <c:x val="-4.1661374530962608E-2"/>
                  <c:y val="4.425282930638394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3200" b="1" i="0" u="none" strike="noStrike" kern="1200" spc="0" baseline="0">
                      <a:solidFill>
                        <a:srgbClr val="DF063E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A48-49FB-9E3C-7515000B8D1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1" i="0" u="none" strike="noStrike" kern="1200" spc="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Stats!$H$8:$H$10</c:f>
              <c:strCache>
                <c:ptCount val="3"/>
                <c:pt idx="0">
                  <c:v>A</c:v>
                </c:pt>
                <c:pt idx="1">
                  <c:v>B</c:v>
                </c:pt>
                <c:pt idx="2">
                  <c:v>C</c:v>
                </c:pt>
              </c:strCache>
            </c:strRef>
          </c:cat>
          <c:val>
            <c:numRef>
              <c:f>Stats!$I$8:$I$10</c:f>
              <c:numCache>
                <c:formatCode>General</c:formatCode>
                <c:ptCount val="3"/>
                <c:pt idx="0">
                  <c:v>24</c:v>
                </c:pt>
                <c:pt idx="1">
                  <c:v>18</c:v>
                </c:pt>
                <c:pt idx="2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A48-49FB-9E3C-7515000B8D11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E174842-177C-457D-B768-D4504850C360}" type="doc">
      <dgm:prSet loTypeId="urn:microsoft.com/office/officeart/2005/8/layout/chevron2" loCatId="list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fr-FR"/>
        </a:p>
      </dgm:t>
    </dgm:pt>
    <dgm:pt modelId="{29A9442E-0C40-4BA0-B80A-D1A5941D18A3}">
      <dgm:prSet phldrT="[Texte]" custT="1"/>
      <dgm:spPr>
        <a:solidFill>
          <a:srgbClr val="202C41"/>
        </a:solidFill>
      </dgm:spPr>
      <dgm:t>
        <a:bodyPr/>
        <a:lstStyle/>
        <a:p>
          <a:r>
            <a:rPr lang="fr-FR" sz="2800" b="1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rPr>
            <a:t>BAP</a:t>
          </a:r>
        </a:p>
      </dgm:t>
    </dgm:pt>
    <dgm:pt modelId="{D4F2CFA1-C49B-4518-B6E7-FD98FA966AEC}" type="parTrans" cxnId="{B277F205-2FBE-457A-ABC1-391B7C93FD9B}">
      <dgm:prSet/>
      <dgm:spPr/>
      <dgm:t>
        <a:bodyPr/>
        <a:lstStyle/>
        <a:p>
          <a:endParaRPr lang="fr-FR"/>
        </a:p>
      </dgm:t>
    </dgm:pt>
    <dgm:pt modelId="{0E1EAA77-D442-4A1F-8113-E188CC92DB16}" type="sibTrans" cxnId="{B277F205-2FBE-457A-ABC1-391B7C93FD9B}">
      <dgm:prSet/>
      <dgm:spPr/>
      <dgm:t>
        <a:bodyPr/>
        <a:lstStyle/>
        <a:p>
          <a:endParaRPr lang="fr-FR"/>
        </a:p>
      </dgm:t>
    </dgm:pt>
    <dgm:pt modelId="{69845768-66F8-4C35-B450-7A8C3F2DCF56}">
      <dgm:prSet phldrT="[Texte]"/>
      <dgm:spPr/>
      <dgm:t>
        <a:bodyPr/>
        <a:lstStyle/>
        <a:p>
          <a:r>
            <a:rPr lang="fr-FR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rPr>
            <a:t>BAP J : Gestion et pilotage</a:t>
          </a:r>
        </a:p>
      </dgm:t>
    </dgm:pt>
    <dgm:pt modelId="{FFB21D4D-99D4-45ED-8CFB-40F2BC4FB400}" type="parTrans" cxnId="{28330F1E-8A54-45FB-838A-0899F5E1352E}">
      <dgm:prSet/>
      <dgm:spPr/>
      <dgm:t>
        <a:bodyPr/>
        <a:lstStyle/>
        <a:p>
          <a:endParaRPr lang="fr-FR"/>
        </a:p>
      </dgm:t>
    </dgm:pt>
    <dgm:pt modelId="{66787D9E-E10E-4BCB-901E-1A094411085B}" type="sibTrans" cxnId="{28330F1E-8A54-45FB-838A-0899F5E1352E}">
      <dgm:prSet/>
      <dgm:spPr/>
      <dgm:t>
        <a:bodyPr/>
        <a:lstStyle/>
        <a:p>
          <a:endParaRPr lang="fr-FR"/>
        </a:p>
      </dgm:t>
    </dgm:pt>
    <dgm:pt modelId="{31833E31-E828-4E0D-A699-F85F12A84B45}">
      <dgm:prSet phldrT="[Texte]" custT="1"/>
      <dgm:spPr>
        <a:solidFill>
          <a:srgbClr val="6D87B7"/>
        </a:solidFill>
      </dgm:spPr>
      <dgm:t>
        <a:bodyPr/>
        <a:lstStyle/>
        <a:p>
          <a:r>
            <a:rPr lang="fr-FR" sz="1800" b="1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rPr>
            <a:t>FAMILLE PRO</a:t>
          </a:r>
        </a:p>
      </dgm:t>
    </dgm:pt>
    <dgm:pt modelId="{1FCDDA06-6331-4E49-84BE-1BE843F8F0F1}" type="parTrans" cxnId="{5EC93E6E-DDD1-4630-BED8-BA4EDBD157BF}">
      <dgm:prSet/>
      <dgm:spPr/>
      <dgm:t>
        <a:bodyPr/>
        <a:lstStyle/>
        <a:p>
          <a:endParaRPr lang="fr-FR"/>
        </a:p>
      </dgm:t>
    </dgm:pt>
    <dgm:pt modelId="{2F13DE10-8C6B-43BA-8674-BE327776CE86}" type="sibTrans" cxnId="{5EC93E6E-DDD1-4630-BED8-BA4EDBD157BF}">
      <dgm:prSet/>
      <dgm:spPr/>
      <dgm:t>
        <a:bodyPr/>
        <a:lstStyle/>
        <a:p>
          <a:endParaRPr lang="fr-FR"/>
        </a:p>
      </dgm:t>
    </dgm:pt>
    <dgm:pt modelId="{2C6C0060-DB58-44F3-B110-1F74FFE00E26}">
      <dgm:prSet phldrT="[Texte]"/>
      <dgm:spPr/>
      <dgm:t>
        <a:bodyPr/>
        <a:lstStyle/>
        <a:p>
          <a:r>
            <a:rPr lang="fr-FR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rPr>
            <a:t>Gestion financière et comptable</a:t>
          </a:r>
        </a:p>
      </dgm:t>
    </dgm:pt>
    <dgm:pt modelId="{5587F505-999C-484E-8BBB-FA32A51EBA2E}" type="parTrans" cxnId="{6177789E-F6F8-4141-AF1D-4A5467105102}">
      <dgm:prSet/>
      <dgm:spPr/>
      <dgm:t>
        <a:bodyPr/>
        <a:lstStyle/>
        <a:p>
          <a:endParaRPr lang="fr-FR"/>
        </a:p>
      </dgm:t>
    </dgm:pt>
    <dgm:pt modelId="{426B5823-5F26-4F10-B3F9-CB082DAD63A7}" type="sibTrans" cxnId="{6177789E-F6F8-4141-AF1D-4A5467105102}">
      <dgm:prSet/>
      <dgm:spPr/>
      <dgm:t>
        <a:bodyPr/>
        <a:lstStyle/>
        <a:p>
          <a:endParaRPr lang="fr-FR"/>
        </a:p>
      </dgm:t>
    </dgm:pt>
    <dgm:pt modelId="{314598D3-7A26-4782-97C7-95CB4E959BC0}">
      <dgm:prSet phldrT="[Texte]" custT="1"/>
      <dgm:spPr>
        <a:solidFill>
          <a:srgbClr val="B1BFD9"/>
        </a:solidFill>
      </dgm:spPr>
      <dgm:t>
        <a:bodyPr/>
        <a:lstStyle/>
        <a:p>
          <a:r>
            <a:rPr lang="fr-FR" sz="1800" b="1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rPr>
            <a:t>EMPLOI</a:t>
          </a:r>
          <a:r>
            <a:rPr lang="fr-FR" sz="2400" b="1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rPr>
            <a:t> </a:t>
          </a:r>
          <a:r>
            <a:rPr lang="fr-FR" sz="1800" b="1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rPr>
            <a:t>TYPE</a:t>
          </a:r>
          <a:endParaRPr lang="fr-FR" sz="2400" b="1" dirty="0">
            <a:latin typeface="Verdana" panose="020B0604030504040204" pitchFamily="34" charset="0"/>
            <a:ea typeface="Verdana" panose="020B0604030504040204" pitchFamily="34" charset="0"/>
            <a:cs typeface="Arial" panose="020B0604020202020204" pitchFamily="34" charset="0"/>
          </a:endParaRPr>
        </a:p>
      </dgm:t>
    </dgm:pt>
    <dgm:pt modelId="{5372FB4F-3ADF-4129-B4AF-84054B6DB72E}" type="parTrans" cxnId="{78889BAE-5637-4F48-B2DE-31AE02DB0C2B}">
      <dgm:prSet/>
      <dgm:spPr/>
      <dgm:t>
        <a:bodyPr/>
        <a:lstStyle/>
        <a:p>
          <a:endParaRPr lang="fr-FR"/>
        </a:p>
      </dgm:t>
    </dgm:pt>
    <dgm:pt modelId="{CED634E5-7F23-488F-A442-A2AC0AA42DE7}" type="sibTrans" cxnId="{78889BAE-5637-4F48-B2DE-31AE02DB0C2B}">
      <dgm:prSet/>
      <dgm:spPr/>
      <dgm:t>
        <a:bodyPr/>
        <a:lstStyle/>
        <a:p>
          <a:endParaRPr lang="fr-FR"/>
        </a:p>
      </dgm:t>
    </dgm:pt>
    <dgm:pt modelId="{868B889A-9150-4E67-A16D-66CA6857D544}">
      <dgm:prSet phldrT="[Texte]"/>
      <dgm:spPr/>
      <dgm:t>
        <a:bodyPr/>
        <a:lstStyle/>
        <a:p>
          <a:r>
            <a:rPr lang="fr-FR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rPr>
            <a:t>Gestionnaire financier et comptable</a:t>
          </a:r>
        </a:p>
      </dgm:t>
    </dgm:pt>
    <dgm:pt modelId="{9E10D7F6-C921-4439-B824-2766F9E6111D}" type="parTrans" cxnId="{DB6E3D21-88AA-4F2A-AD9D-38D3B2357D05}">
      <dgm:prSet/>
      <dgm:spPr/>
      <dgm:t>
        <a:bodyPr/>
        <a:lstStyle/>
        <a:p>
          <a:endParaRPr lang="fr-FR"/>
        </a:p>
      </dgm:t>
    </dgm:pt>
    <dgm:pt modelId="{7F8D7CDC-CBEF-4A8A-ACC2-3AC1F857F298}" type="sibTrans" cxnId="{DB6E3D21-88AA-4F2A-AD9D-38D3B2357D05}">
      <dgm:prSet/>
      <dgm:spPr/>
      <dgm:t>
        <a:bodyPr/>
        <a:lstStyle/>
        <a:p>
          <a:endParaRPr lang="fr-FR"/>
        </a:p>
      </dgm:t>
    </dgm:pt>
    <dgm:pt modelId="{D2E59ED3-35B3-467F-911C-70254CB87809}" type="pres">
      <dgm:prSet presAssocID="{FE174842-177C-457D-B768-D4504850C360}" presName="linearFlow" presStyleCnt="0">
        <dgm:presLayoutVars>
          <dgm:dir/>
          <dgm:animLvl val="lvl"/>
          <dgm:resizeHandles val="exact"/>
        </dgm:presLayoutVars>
      </dgm:prSet>
      <dgm:spPr/>
    </dgm:pt>
    <dgm:pt modelId="{F118EF91-C61E-405C-B45A-CAF66F91931E}" type="pres">
      <dgm:prSet presAssocID="{29A9442E-0C40-4BA0-B80A-D1A5941D18A3}" presName="composite" presStyleCnt="0"/>
      <dgm:spPr/>
    </dgm:pt>
    <dgm:pt modelId="{B1BD4933-71BB-4BD6-B8C5-23EC1F609AD8}" type="pres">
      <dgm:prSet presAssocID="{29A9442E-0C40-4BA0-B80A-D1A5941D18A3}" presName="parentText" presStyleLbl="alignNode1" presStyleIdx="0" presStyleCnt="3" custLinFactNeighborY="765">
        <dgm:presLayoutVars>
          <dgm:chMax val="1"/>
          <dgm:bulletEnabled val="1"/>
        </dgm:presLayoutVars>
      </dgm:prSet>
      <dgm:spPr/>
    </dgm:pt>
    <dgm:pt modelId="{C4B09D19-55C4-4BA7-A389-76647B98BB99}" type="pres">
      <dgm:prSet presAssocID="{29A9442E-0C40-4BA0-B80A-D1A5941D18A3}" presName="descendantText" presStyleLbl="alignAcc1" presStyleIdx="0" presStyleCnt="3" custScaleX="99748" custLinFactNeighborX="5010" custLinFactNeighborY="6228">
        <dgm:presLayoutVars>
          <dgm:bulletEnabled val="1"/>
        </dgm:presLayoutVars>
      </dgm:prSet>
      <dgm:spPr/>
    </dgm:pt>
    <dgm:pt modelId="{63AD17F4-E7C6-4CB4-B022-1344D24A1A16}" type="pres">
      <dgm:prSet presAssocID="{0E1EAA77-D442-4A1F-8113-E188CC92DB16}" presName="sp" presStyleCnt="0"/>
      <dgm:spPr/>
    </dgm:pt>
    <dgm:pt modelId="{15780580-C375-400D-A41F-C88C1433DF5E}" type="pres">
      <dgm:prSet presAssocID="{31833E31-E828-4E0D-A699-F85F12A84B45}" presName="composite" presStyleCnt="0"/>
      <dgm:spPr/>
    </dgm:pt>
    <dgm:pt modelId="{4A078D03-1D52-4FD5-AEE4-F1B25DEF8EF5}" type="pres">
      <dgm:prSet presAssocID="{31833E31-E828-4E0D-A699-F85F12A84B45}" presName="parentText" presStyleLbl="alignNode1" presStyleIdx="1" presStyleCnt="3" custLinFactNeighborX="0" custLinFactNeighborY="-505">
        <dgm:presLayoutVars>
          <dgm:chMax val="1"/>
          <dgm:bulletEnabled val="1"/>
        </dgm:presLayoutVars>
      </dgm:prSet>
      <dgm:spPr/>
    </dgm:pt>
    <dgm:pt modelId="{4BAAFF42-2795-4E00-BAAC-8C87B40990CE}" type="pres">
      <dgm:prSet presAssocID="{31833E31-E828-4E0D-A699-F85F12A84B45}" presName="descendantText" presStyleLbl="alignAcc1" presStyleIdx="1" presStyleCnt="3" custLinFactNeighborX="-139" custLinFactNeighborY="443">
        <dgm:presLayoutVars>
          <dgm:bulletEnabled val="1"/>
        </dgm:presLayoutVars>
      </dgm:prSet>
      <dgm:spPr/>
    </dgm:pt>
    <dgm:pt modelId="{2989D095-17DA-4754-9DE8-84EA8CE28DC5}" type="pres">
      <dgm:prSet presAssocID="{2F13DE10-8C6B-43BA-8674-BE327776CE86}" presName="sp" presStyleCnt="0"/>
      <dgm:spPr/>
    </dgm:pt>
    <dgm:pt modelId="{56A0F192-CB3B-4AE6-A810-6B4DA7C2E160}" type="pres">
      <dgm:prSet presAssocID="{314598D3-7A26-4782-97C7-95CB4E959BC0}" presName="composite" presStyleCnt="0"/>
      <dgm:spPr/>
    </dgm:pt>
    <dgm:pt modelId="{3C706233-0004-49E5-A1C7-1521CAF7EA26}" type="pres">
      <dgm:prSet presAssocID="{314598D3-7A26-4782-97C7-95CB4E959BC0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CF52B81B-FF98-4BFF-A769-F70DEE679A8E}" type="pres">
      <dgm:prSet presAssocID="{314598D3-7A26-4782-97C7-95CB4E959BC0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B277F205-2FBE-457A-ABC1-391B7C93FD9B}" srcId="{FE174842-177C-457D-B768-D4504850C360}" destId="{29A9442E-0C40-4BA0-B80A-D1A5941D18A3}" srcOrd="0" destOrd="0" parTransId="{D4F2CFA1-C49B-4518-B6E7-FD98FA966AEC}" sibTransId="{0E1EAA77-D442-4A1F-8113-E188CC92DB16}"/>
    <dgm:cxn modelId="{28330F1E-8A54-45FB-838A-0899F5E1352E}" srcId="{29A9442E-0C40-4BA0-B80A-D1A5941D18A3}" destId="{69845768-66F8-4C35-B450-7A8C3F2DCF56}" srcOrd="0" destOrd="0" parTransId="{FFB21D4D-99D4-45ED-8CFB-40F2BC4FB400}" sibTransId="{66787D9E-E10E-4BCB-901E-1A094411085B}"/>
    <dgm:cxn modelId="{DB6E3D21-88AA-4F2A-AD9D-38D3B2357D05}" srcId="{314598D3-7A26-4782-97C7-95CB4E959BC0}" destId="{868B889A-9150-4E67-A16D-66CA6857D544}" srcOrd="0" destOrd="0" parTransId="{9E10D7F6-C921-4439-B824-2766F9E6111D}" sibTransId="{7F8D7CDC-CBEF-4A8A-ACC2-3AC1F857F298}"/>
    <dgm:cxn modelId="{5EC93E6E-DDD1-4630-BED8-BA4EDBD157BF}" srcId="{FE174842-177C-457D-B768-D4504850C360}" destId="{31833E31-E828-4E0D-A699-F85F12A84B45}" srcOrd="1" destOrd="0" parTransId="{1FCDDA06-6331-4E49-84BE-1BE843F8F0F1}" sibTransId="{2F13DE10-8C6B-43BA-8674-BE327776CE86}"/>
    <dgm:cxn modelId="{E4BFB270-AFB2-4795-8ECB-56B274A0BABF}" type="presOf" srcId="{2C6C0060-DB58-44F3-B110-1F74FFE00E26}" destId="{4BAAFF42-2795-4E00-BAAC-8C87B40990CE}" srcOrd="0" destOrd="0" presId="urn:microsoft.com/office/officeart/2005/8/layout/chevron2"/>
    <dgm:cxn modelId="{6177789E-F6F8-4141-AF1D-4A5467105102}" srcId="{31833E31-E828-4E0D-A699-F85F12A84B45}" destId="{2C6C0060-DB58-44F3-B110-1F74FFE00E26}" srcOrd="0" destOrd="0" parTransId="{5587F505-999C-484E-8BBB-FA32A51EBA2E}" sibTransId="{426B5823-5F26-4F10-B3F9-CB082DAD63A7}"/>
    <dgm:cxn modelId="{32B298A8-C6B3-4FB3-805E-6C2CCE7212C5}" type="presOf" srcId="{314598D3-7A26-4782-97C7-95CB4E959BC0}" destId="{3C706233-0004-49E5-A1C7-1521CAF7EA26}" srcOrd="0" destOrd="0" presId="urn:microsoft.com/office/officeart/2005/8/layout/chevron2"/>
    <dgm:cxn modelId="{F51981AA-783E-4771-8000-A52499D8E4D3}" type="presOf" srcId="{69845768-66F8-4C35-B450-7A8C3F2DCF56}" destId="{C4B09D19-55C4-4BA7-A389-76647B98BB99}" srcOrd="0" destOrd="0" presId="urn:microsoft.com/office/officeart/2005/8/layout/chevron2"/>
    <dgm:cxn modelId="{78889BAE-5637-4F48-B2DE-31AE02DB0C2B}" srcId="{FE174842-177C-457D-B768-D4504850C360}" destId="{314598D3-7A26-4782-97C7-95CB4E959BC0}" srcOrd="2" destOrd="0" parTransId="{5372FB4F-3ADF-4129-B4AF-84054B6DB72E}" sibTransId="{CED634E5-7F23-488F-A442-A2AC0AA42DE7}"/>
    <dgm:cxn modelId="{A332CBB3-9B2A-438B-B0AC-77C16E419ED2}" type="presOf" srcId="{31833E31-E828-4E0D-A699-F85F12A84B45}" destId="{4A078D03-1D52-4FD5-AEE4-F1B25DEF8EF5}" srcOrd="0" destOrd="0" presId="urn:microsoft.com/office/officeart/2005/8/layout/chevron2"/>
    <dgm:cxn modelId="{A54074B5-7B4A-4442-BB6D-B86152BF2D7A}" type="presOf" srcId="{29A9442E-0C40-4BA0-B80A-D1A5941D18A3}" destId="{B1BD4933-71BB-4BD6-B8C5-23EC1F609AD8}" srcOrd="0" destOrd="0" presId="urn:microsoft.com/office/officeart/2005/8/layout/chevron2"/>
    <dgm:cxn modelId="{DF0DD4D6-4A51-436D-8AB6-E488BC7704F2}" type="presOf" srcId="{FE174842-177C-457D-B768-D4504850C360}" destId="{D2E59ED3-35B3-467F-911C-70254CB87809}" srcOrd="0" destOrd="0" presId="urn:microsoft.com/office/officeart/2005/8/layout/chevron2"/>
    <dgm:cxn modelId="{8471B8EB-2804-4502-8463-79394FF20DE7}" type="presOf" srcId="{868B889A-9150-4E67-A16D-66CA6857D544}" destId="{CF52B81B-FF98-4BFF-A769-F70DEE679A8E}" srcOrd="0" destOrd="0" presId="urn:microsoft.com/office/officeart/2005/8/layout/chevron2"/>
    <dgm:cxn modelId="{EC5F8204-0D45-4407-8D3B-FFC4CBB9C649}" type="presParOf" srcId="{D2E59ED3-35B3-467F-911C-70254CB87809}" destId="{F118EF91-C61E-405C-B45A-CAF66F91931E}" srcOrd="0" destOrd="0" presId="urn:microsoft.com/office/officeart/2005/8/layout/chevron2"/>
    <dgm:cxn modelId="{74F9BA54-F5E6-4A51-806A-ACB3185D8D72}" type="presParOf" srcId="{F118EF91-C61E-405C-B45A-CAF66F91931E}" destId="{B1BD4933-71BB-4BD6-B8C5-23EC1F609AD8}" srcOrd="0" destOrd="0" presId="urn:microsoft.com/office/officeart/2005/8/layout/chevron2"/>
    <dgm:cxn modelId="{6AED6836-0EFD-4459-BB29-A141CADE6CD4}" type="presParOf" srcId="{F118EF91-C61E-405C-B45A-CAF66F91931E}" destId="{C4B09D19-55C4-4BA7-A389-76647B98BB99}" srcOrd="1" destOrd="0" presId="urn:microsoft.com/office/officeart/2005/8/layout/chevron2"/>
    <dgm:cxn modelId="{CABA2E12-8346-4F29-A263-B8088A41CE3F}" type="presParOf" srcId="{D2E59ED3-35B3-467F-911C-70254CB87809}" destId="{63AD17F4-E7C6-4CB4-B022-1344D24A1A16}" srcOrd="1" destOrd="0" presId="urn:microsoft.com/office/officeart/2005/8/layout/chevron2"/>
    <dgm:cxn modelId="{F0E06F03-6E9A-4516-90EF-32F062D29350}" type="presParOf" srcId="{D2E59ED3-35B3-467F-911C-70254CB87809}" destId="{15780580-C375-400D-A41F-C88C1433DF5E}" srcOrd="2" destOrd="0" presId="urn:microsoft.com/office/officeart/2005/8/layout/chevron2"/>
    <dgm:cxn modelId="{F6EA1044-DB74-4E17-82FF-1C18C71F5198}" type="presParOf" srcId="{15780580-C375-400D-A41F-C88C1433DF5E}" destId="{4A078D03-1D52-4FD5-AEE4-F1B25DEF8EF5}" srcOrd="0" destOrd="0" presId="urn:microsoft.com/office/officeart/2005/8/layout/chevron2"/>
    <dgm:cxn modelId="{A1229A2D-81A1-4A1E-B63F-D607220230CB}" type="presParOf" srcId="{15780580-C375-400D-A41F-C88C1433DF5E}" destId="{4BAAFF42-2795-4E00-BAAC-8C87B40990CE}" srcOrd="1" destOrd="0" presId="urn:microsoft.com/office/officeart/2005/8/layout/chevron2"/>
    <dgm:cxn modelId="{BF32A436-7891-4CE9-B917-F92CADD19D0F}" type="presParOf" srcId="{D2E59ED3-35B3-467F-911C-70254CB87809}" destId="{2989D095-17DA-4754-9DE8-84EA8CE28DC5}" srcOrd="3" destOrd="0" presId="urn:microsoft.com/office/officeart/2005/8/layout/chevron2"/>
    <dgm:cxn modelId="{0B849AFD-CAF1-4E66-AEF8-4A7B03290AEB}" type="presParOf" srcId="{D2E59ED3-35B3-467F-911C-70254CB87809}" destId="{56A0F192-CB3B-4AE6-A810-6B4DA7C2E160}" srcOrd="4" destOrd="0" presId="urn:microsoft.com/office/officeart/2005/8/layout/chevron2"/>
    <dgm:cxn modelId="{C4086E55-0638-45B9-B8C9-81748FC33A41}" type="presParOf" srcId="{56A0F192-CB3B-4AE6-A810-6B4DA7C2E160}" destId="{3C706233-0004-49E5-A1C7-1521CAF7EA26}" srcOrd="0" destOrd="0" presId="urn:microsoft.com/office/officeart/2005/8/layout/chevron2"/>
    <dgm:cxn modelId="{42E516F3-13E6-42A9-9FD9-487243A9BE70}" type="presParOf" srcId="{56A0F192-CB3B-4AE6-A810-6B4DA7C2E160}" destId="{CF52B81B-FF98-4BFF-A769-F70DEE679A8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FB81589-5CBE-4FB3-B622-6A1C4D2FE7A9}" type="doc">
      <dgm:prSet loTypeId="urn:microsoft.com/office/officeart/2005/8/layout/hierarchy3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fr-FR"/>
        </a:p>
      </dgm:t>
    </dgm:pt>
    <dgm:pt modelId="{5E4C177D-180F-44EC-AA39-5F7EA853B8C7}">
      <dgm:prSet phldrT="[Texte]"/>
      <dgm:spPr>
        <a:solidFill>
          <a:srgbClr val="202C41"/>
        </a:solidFill>
      </dgm:spPr>
      <dgm:t>
        <a:bodyPr/>
        <a:lstStyle/>
        <a:p>
          <a:r>
            <a:rPr lang="fr-FR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rPr>
            <a:t>IGR</a:t>
          </a:r>
        </a:p>
      </dgm:t>
    </dgm:pt>
    <dgm:pt modelId="{589E10F8-49B0-4A8E-A937-880832D969FD}" type="parTrans" cxnId="{68952C98-1557-4B5E-9403-05F458540024}">
      <dgm:prSet/>
      <dgm:spPr/>
      <dgm:t>
        <a:bodyPr/>
        <a:lstStyle/>
        <a:p>
          <a:endParaRPr lang="fr-FR"/>
        </a:p>
      </dgm:t>
    </dgm:pt>
    <dgm:pt modelId="{868544EA-F431-470E-8713-34EADE6B3B78}" type="sibTrans" cxnId="{68952C98-1557-4B5E-9403-05F458540024}">
      <dgm:prSet/>
      <dgm:spPr/>
      <dgm:t>
        <a:bodyPr/>
        <a:lstStyle/>
        <a:p>
          <a:endParaRPr lang="fr-FR"/>
        </a:p>
      </dgm:t>
    </dgm:pt>
    <dgm:pt modelId="{4BA77339-04D6-4652-9360-D60845E9AE72}">
      <dgm:prSet phldrT="[Texte]"/>
      <dgm:spPr/>
      <dgm:t>
        <a:bodyPr/>
        <a:lstStyle/>
        <a:p>
          <a:r>
            <a:rPr lang="fr-FR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rPr>
            <a:t>Diplôme niveau I</a:t>
          </a:r>
        </a:p>
        <a:p>
          <a:r>
            <a:rPr lang="fr-FR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rPr>
            <a:t>(Master)</a:t>
          </a:r>
        </a:p>
      </dgm:t>
    </dgm:pt>
    <dgm:pt modelId="{994D4B0F-FD8D-4B3E-9CAE-29BC1C063CD8}" type="parTrans" cxnId="{1DF23F09-20D4-45B3-8E43-EF488AE7CA6A}">
      <dgm:prSet/>
      <dgm:spPr/>
      <dgm:t>
        <a:bodyPr/>
        <a:lstStyle/>
        <a:p>
          <a:endParaRPr lang="fr-FR"/>
        </a:p>
      </dgm:t>
    </dgm:pt>
    <dgm:pt modelId="{DF490DDE-0547-47F9-97B4-01AAF541A639}" type="sibTrans" cxnId="{1DF23F09-20D4-45B3-8E43-EF488AE7CA6A}">
      <dgm:prSet/>
      <dgm:spPr/>
      <dgm:t>
        <a:bodyPr/>
        <a:lstStyle/>
        <a:p>
          <a:endParaRPr lang="fr-FR"/>
        </a:p>
      </dgm:t>
    </dgm:pt>
    <dgm:pt modelId="{CF4B7519-54EC-4230-9F9D-1FCC5BAE52ED}">
      <dgm:prSet phldrT="[Texte]"/>
      <dgm:spPr/>
      <dgm:t>
        <a:bodyPr/>
        <a:lstStyle/>
        <a:p>
          <a:r>
            <a:rPr lang="fr-FR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rPr>
            <a:t>Diplôme niveau II </a:t>
          </a:r>
        </a:p>
        <a:p>
          <a:r>
            <a:rPr lang="fr-FR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rPr>
            <a:t>( Licence et +)</a:t>
          </a:r>
        </a:p>
      </dgm:t>
    </dgm:pt>
    <dgm:pt modelId="{7B3D6278-BB3E-4F60-BE8F-A401999A332F}" type="parTrans" cxnId="{915F23BA-0783-42E9-B917-5DBEEFD3061C}">
      <dgm:prSet/>
      <dgm:spPr/>
      <dgm:t>
        <a:bodyPr/>
        <a:lstStyle/>
        <a:p>
          <a:endParaRPr lang="fr-FR"/>
        </a:p>
      </dgm:t>
    </dgm:pt>
    <dgm:pt modelId="{E20AAA59-4632-4547-A4DE-D434D15734B8}" type="sibTrans" cxnId="{915F23BA-0783-42E9-B917-5DBEEFD3061C}">
      <dgm:prSet/>
      <dgm:spPr/>
      <dgm:t>
        <a:bodyPr/>
        <a:lstStyle/>
        <a:p>
          <a:endParaRPr lang="fr-FR"/>
        </a:p>
      </dgm:t>
    </dgm:pt>
    <dgm:pt modelId="{6F79CCFA-ADA7-4798-AAE4-B2F3F927C0EA}">
      <dgm:prSet phldrT="[Texte]"/>
      <dgm:spPr/>
      <dgm:t>
        <a:bodyPr/>
        <a:lstStyle/>
        <a:p>
          <a:r>
            <a:rPr lang="fr-FR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rPr>
            <a:t>Qualification professionnelle équivalente</a:t>
          </a:r>
        </a:p>
      </dgm:t>
    </dgm:pt>
    <dgm:pt modelId="{F9FCEC99-898D-47F1-8511-A579F59E1ACD}" type="parTrans" cxnId="{43440599-2354-47EF-806C-74C573EAB79E}">
      <dgm:prSet/>
      <dgm:spPr/>
      <dgm:t>
        <a:bodyPr/>
        <a:lstStyle/>
        <a:p>
          <a:endParaRPr lang="fr-FR"/>
        </a:p>
      </dgm:t>
    </dgm:pt>
    <dgm:pt modelId="{A153DDF1-56AD-48FE-8293-45DBA0B7502B}" type="sibTrans" cxnId="{43440599-2354-47EF-806C-74C573EAB79E}">
      <dgm:prSet/>
      <dgm:spPr/>
      <dgm:t>
        <a:bodyPr/>
        <a:lstStyle/>
        <a:p>
          <a:endParaRPr lang="fr-FR"/>
        </a:p>
      </dgm:t>
    </dgm:pt>
    <dgm:pt modelId="{03D025D5-145E-4927-BA0C-98F21E3741BE}">
      <dgm:prSet phldrT="[Texte]"/>
      <dgm:spPr>
        <a:solidFill>
          <a:srgbClr val="6D87B7"/>
        </a:solidFill>
      </dgm:spPr>
      <dgm:t>
        <a:bodyPr/>
        <a:lstStyle/>
        <a:p>
          <a:r>
            <a:rPr lang="fr-FR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rPr>
            <a:t>IGE</a:t>
          </a:r>
        </a:p>
      </dgm:t>
    </dgm:pt>
    <dgm:pt modelId="{5146799D-3EF7-4127-87A8-9601076E57A5}" type="parTrans" cxnId="{58DF4CEA-5295-4ABB-BCF4-23D8FB8826D9}">
      <dgm:prSet/>
      <dgm:spPr/>
      <dgm:t>
        <a:bodyPr/>
        <a:lstStyle/>
        <a:p>
          <a:endParaRPr lang="fr-FR"/>
        </a:p>
      </dgm:t>
    </dgm:pt>
    <dgm:pt modelId="{ECB1444F-E065-4ADD-9E66-534576E75F88}" type="sibTrans" cxnId="{58DF4CEA-5295-4ABB-BCF4-23D8FB8826D9}">
      <dgm:prSet/>
      <dgm:spPr/>
      <dgm:t>
        <a:bodyPr/>
        <a:lstStyle/>
        <a:p>
          <a:endParaRPr lang="fr-FR"/>
        </a:p>
      </dgm:t>
    </dgm:pt>
    <dgm:pt modelId="{442E9540-8B23-47D0-A132-69384B2ABBB5}">
      <dgm:prSet phldrT="[Texte]"/>
      <dgm:spPr>
        <a:solidFill>
          <a:srgbClr val="B1BFD9"/>
        </a:solidFill>
      </dgm:spPr>
      <dgm:t>
        <a:bodyPr/>
        <a:lstStyle/>
        <a:p>
          <a:r>
            <a:rPr lang="fr-FR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rPr>
            <a:t>ASI</a:t>
          </a:r>
        </a:p>
      </dgm:t>
    </dgm:pt>
    <dgm:pt modelId="{0493F74A-2BC9-4978-804D-DCEBA26AF81E}" type="parTrans" cxnId="{7EB5927F-4DBC-48BA-AFB1-3C5B9B9C9E4B}">
      <dgm:prSet/>
      <dgm:spPr/>
      <dgm:t>
        <a:bodyPr/>
        <a:lstStyle/>
        <a:p>
          <a:endParaRPr lang="fr-FR"/>
        </a:p>
      </dgm:t>
    </dgm:pt>
    <dgm:pt modelId="{95685F2F-B1F9-4AFA-B425-3BCFFAE99D98}" type="sibTrans" cxnId="{7EB5927F-4DBC-48BA-AFB1-3C5B9B9C9E4B}">
      <dgm:prSet/>
      <dgm:spPr/>
      <dgm:t>
        <a:bodyPr/>
        <a:lstStyle/>
        <a:p>
          <a:endParaRPr lang="fr-FR"/>
        </a:p>
      </dgm:t>
    </dgm:pt>
    <dgm:pt modelId="{BB63E8A5-605E-4CBC-8E0E-35C33C9D8ED4}">
      <dgm:prSet phldrT="[Texte]"/>
      <dgm:spPr/>
      <dgm:t>
        <a:bodyPr/>
        <a:lstStyle/>
        <a:p>
          <a:r>
            <a:rPr lang="fr-FR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rPr>
            <a:t>Diplôme niveau III</a:t>
          </a:r>
        </a:p>
        <a:p>
          <a:r>
            <a:rPr lang="fr-FR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rPr>
            <a:t>(Bac +2)</a:t>
          </a:r>
        </a:p>
      </dgm:t>
    </dgm:pt>
    <dgm:pt modelId="{A88E43D4-B647-4C7F-9E54-87620560760B}" type="parTrans" cxnId="{AE2446EA-55FA-4788-8FDC-382455AA479A}">
      <dgm:prSet/>
      <dgm:spPr/>
      <dgm:t>
        <a:bodyPr/>
        <a:lstStyle/>
        <a:p>
          <a:endParaRPr lang="fr-FR"/>
        </a:p>
      </dgm:t>
    </dgm:pt>
    <dgm:pt modelId="{39521218-7AC9-485A-B17A-A9FB43CB02AE}" type="sibTrans" cxnId="{AE2446EA-55FA-4788-8FDC-382455AA479A}">
      <dgm:prSet/>
      <dgm:spPr/>
      <dgm:t>
        <a:bodyPr/>
        <a:lstStyle/>
        <a:p>
          <a:endParaRPr lang="fr-FR"/>
        </a:p>
      </dgm:t>
    </dgm:pt>
    <dgm:pt modelId="{A76E2C07-B1B9-41F1-8F28-8C00735E6ED1}">
      <dgm:prSet phldrT="[Texte]"/>
      <dgm:spPr/>
      <dgm:t>
        <a:bodyPr/>
        <a:lstStyle/>
        <a:p>
          <a:r>
            <a:rPr lang="fr-FR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rPr>
            <a:t>Qualification professionnelle équivalente</a:t>
          </a:r>
        </a:p>
      </dgm:t>
    </dgm:pt>
    <dgm:pt modelId="{5EF4DE21-1912-40A9-A862-B3A5E1077534}" type="parTrans" cxnId="{900908F4-85BA-4A19-9635-FE5A8C05341C}">
      <dgm:prSet/>
      <dgm:spPr/>
      <dgm:t>
        <a:bodyPr/>
        <a:lstStyle/>
        <a:p>
          <a:endParaRPr lang="fr-FR"/>
        </a:p>
      </dgm:t>
    </dgm:pt>
    <dgm:pt modelId="{A347EE1F-84C8-44D1-BEFE-BBF880888FD0}" type="sibTrans" cxnId="{900908F4-85BA-4A19-9635-FE5A8C05341C}">
      <dgm:prSet/>
      <dgm:spPr/>
      <dgm:t>
        <a:bodyPr/>
        <a:lstStyle/>
        <a:p>
          <a:endParaRPr lang="fr-FR"/>
        </a:p>
      </dgm:t>
    </dgm:pt>
    <dgm:pt modelId="{A7BA64B9-0BB2-4A51-939F-9454784159AD}">
      <dgm:prSet/>
      <dgm:spPr/>
      <dgm:t>
        <a:bodyPr/>
        <a:lstStyle/>
        <a:p>
          <a:r>
            <a:rPr lang="fr-FR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rPr>
            <a:t>Qualification professionnelle équivalente</a:t>
          </a:r>
        </a:p>
      </dgm:t>
    </dgm:pt>
    <dgm:pt modelId="{0B953154-F8FD-40A7-AD82-1B5367C6D4C3}" type="parTrans" cxnId="{E527804F-258B-4F9D-AB65-C500B8C60598}">
      <dgm:prSet/>
      <dgm:spPr/>
      <dgm:t>
        <a:bodyPr/>
        <a:lstStyle/>
        <a:p>
          <a:endParaRPr lang="fr-FR"/>
        </a:p>
      </dgm:t>
    </dgm:pt>
    <dgm:pt modelId="{EE006AEE-CC9D-436A-AC98-B4574CD36AD8}" type="sibTrans" cxnId="{E527804F-258B-4F9D-AB65-C500B8C60598}">
      <dgm:prSet/>
      <dgm:spPr/>
      <dgm:t>
        <a:bodyPr/>
        <a:lstStyle/>
        <a:p>
          <a:endParaRPr lang="fr-FR"/>
        </a:p>
      </dgm:t>
    </dgm:pt>
    <dgm:pt modelId="{561BDC18-32C4-4EBA-9672-3B7EA4F4B6A7}" type="pres">
      <dgm:prSet presAssocID="{2FB81589-5CBE-4FB3-B622-6A1C4D2FE7A9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70B0612-BAA9-458A-93A1-E9D9C0B1555A}" type="pres">
      <dgm:prSet presAssocID="{5E4C177D-180F-44EC-AA39-5F7EA853B8C7}" presName="root" presStyleCnt="0"/>
      <dgm:spPr/>
    </dgm:pt>
    <dgm:pt modelId="{C94AED2B-B5A5-41B6-8657-3BFD909CC1F8}" type="pres">
      <dgm:prSet presAssocID="{5E4C177D-180F-44EC-AA39-5F7EA853B8C7}" presName="rootComposite" presStyleCnt="0"/>
      <dgm:spPr/>
    </dgm:pt>
    <dgm:pt modelId="{DF9610A7-9394-4E87-B1A7-9572103A84D3}" type="pres">
      <dgm:prSet presAssocID="{5E4C177D-180F-44EC-AA39-5F7EA853B8C7}" presName="rootText" presStyleLbl="node1" presStyleIdx="0" presStyleCnt="3"/>
      <dgm:spPr/>
    </dgm:pt>
    <dgm:pt modelId="{9EB48CE6-A9FC-4B94-ABCE-AF200B8598E2}" type="pres">
      <dgm:prSet presAssocID="{5E4C177D-180F-44EC-AA39-5F7EA853B8C7}" presName="rootConnector" presStyleLbl="node1" presStyleIdx="0" presStyleCnt="3"/>
      <dgm:spPr/>
    </dgm:pt>
    <dgm:pt modelId="{AB87E02A-9465-4D48-ACBB-E7FD074F7292}" type="pres">
      <dgm:prSet presAssocID="{5E4C177D-180F-44EC-AA39-5F7EA853B8C7}" presName="childShape" presStyleCnt="0"/>
      <dgm:spPr/>
    </dgm:pt>
    <dgm:pt modelId="{BBF7BC8A-7481-45AD-976A-056CED2DB30D}" type="pres">
      <dgm:prSet presAssocID="{994D4B0F-FD8D-4B3E-9CAE-29BC1C063CD8}" presName="Name13" presStyleLbl="parChTrans1D2" presStyleIdx="0" presStyleCnt="6"/>
      <dgm:spPr/>
    </dgm:pt>
    <dgm:pt modelId="{DA7DABB8-75E0-4C95-A10A-1A96601B4977}" type="pres">
      <dgm:prSet presAssocID="{4BA77339-04D6-4652-9360-D60845E9AE72}" presName="childText" presStyleLbl="bgAcc1" presStyleIdx="0" presStyleCnt="6" custScaleX="117947" custLinFactNeighborX="-18709" custLinFactNeighborY="655">
        <dgm:presLayoutVars>
          <dgm:bulletEnabled val="1"/>
        </dgm:presLayoutVars>
      </dgm:prSet>
      <dgm:spPr/>
    </dgm:pt>
    <dgm:pt modelId="{86DFDEE7-DE49-40CF-992C-9B64C5138661}" type="pres">
      <dgm:prSet presAssocID="{5EF4DE21-1912-40A9-A862-B3A5E1077534}" presName="Name13" presStyleLbl="parChTrans1D2" presStyleIdx="1" presStyleCnt="6"/>
      <dgm:spPr/>
    </dgm:pt>
    <dgm:pt modelId="{06029594-1531-44BB-BB00-A6559212E277}" type="pres">
      <dgm:prSet presAssocID="{A76E2C07-B1B9-41F1-8F28-8C00735E6ED1}" presName="childText" presStyleLbl="bgAcc1" presStyleIdx="1" presStyleCnt="6" custLinFactNeighborX="-20283" custLinFactNeighborY="4301">
        <dgm:presLayoutVars>
          <dgm:bulletEnabled val="1"/>
        </dgm:presLayoutVars>
      </dgm:prSet>
      <dgm:spPr/>
    </dgm:pt>
    <dgm:pt modelId="{47E966E9-50F4-4F41-ACAF-C4CFB6E83FA9}" type="pres">
      <dgm:prSet presAssocID="{03D025D5-145E-4927-BA0C-98F21E3741BE}" presName="root" presStyleCnt="0"/>
      <dgm:spPr/>
    </dgm:pt>
    <dgm:pt modelId="{B5165FDC-3521-4F39-AED8-CCD7BF56F8D1}" type="pres">
      <dgm:prSet presAssocID="{03D025D5-145E-4927-BA0C-98F21E3741BE}" presName="rootComposite" presStyleCnt="0"/>
      <dgm:spPr/>
    </dgm:pt>
    <dgm:pt modelId="{F9CF9BD9-0130-4289-9D62-190D08E63D71}" type="pres">
      <dgm:prSet presAssocID="{03D025D5-145E-4927-BA0C-98F21E3741BE}" presName="rootText" presStyleLbl="node1" presStyleIdx="1" presStyleCnt="3" custLinFactNeighborX="4476"/>
      <dgm:spPr/>
    </dgm:pt>
    <dgm:pt modelId="{BCF0103E-5B0C-41BA-88AC-CB05234F5204}" type="pres">
      <dgm:prSet presAssocID="{03D025D5-145E-4927-BA0C-98F21E3741BE}" presName="rootConnector" presStyleLbl="node1" presStyleIdx="1" presStyleCnt="3"/>
      <dgm:spPr/>
    </dgm:pt>
    <dgm:pt modelId="{2394D991-2060-4E89-AB14-91C5F5D58A7B}" type="pres">
      <dgm:prSet presAssocID="{03D025D5-145E-4927-BA0C-98F21E3741BE}" presName="childShape" presStyleCnt="0"/>
      <dgm:spPr/>
    </dgm:pt>
    <dgm:pt modelId="{D15C701A-FF17-42D9-BBE2-CD19CC09E459}" type="pres">
      <dgm:prSet presAssocID="{7B3D6278-BB3E-4F60-BE8F-A401999A332F}" presName="Name13" presStyleLbl="parChTrans1D2" presStyleIdx="2" presStyleCnt="6"/>
      <dgm:spPr/>
    </dgm:pt>
    <dgm:pt modelId="{76117AC0-596C-4195-805C-09084E8872EA}" type="pres">
      <dgm:prSet presAssocID="{CF4B7519-54EC-4230-9F9D-1FCC5BAE52ED}" presName="childText" presStyleLbl="bgAcc1" presStyleIdx="2" presStyleCnt="6" custScaleX="117054" custLinFactNeighborX="-14428" custLinFactNeighborY="-1720">
        <dgm:presLayoutVars>
          <dgm:bulletEnabled val="1"/>
        </dgm:presLayoutVars>
      </dgm:prSet>
      <dgm:spPr/>
    </dgm:pt>
    <dgm:pt modelId="{3C1AC974-995B-485D-BF81-2794E4889999}" type="pres">
      <dgm:prSet presAssocID="{F9FCEC99-898D-47F1-8511-A579F59E1ACD}" presName="Name13" presStyleLbl="parChTrans1D2" presStyleIdx="3" presStyleCnt="6"/>
      <dgm:spPr/>
    </dgm:pt>
    <dgm:pt modelId="{0A1980D2-5469-4F98-B95D-9D71BED2DC1E}" type="pres">
      <dgm:prSet presAssocID="{6F79CCFA-ADA7-4798-AAE4-B2F3F927C0EA}" presName="childText" presStyleLbl="bgAcc1" presStyleIdx="3" presStyleCnt="6" custScaleX="114324" custLinFactNeighborX="-23976" custLinFactNeighborY="4301">
        <dgm:presLayoutVars>
          <dgm:bulletEnabled val="1"/>
        </dgm:presLayoutVars>
      </dgm:prSet>
      <dgm:spPr/>
    </dgm:pt>
    <dgm:pt modelId="{60175A77-ED56-4780-B3A3-0C67BFB81162}" type="pres">
      <dgm:prSet presAssocID="{442E9540-8B23-47D0-A132-69384B2ABBB5}" presName="root" presStyleCnt="0"/>
      <dgm:spPr/>
    </dgm:pt>
    <dgm:pt modelId="{78D7BE22-7B68-4167-8256-C335FD617DF3}" type="pres">
      <dgm:prSet presAssocID="{442E9540-8B23-47D0-A132-69384B2ABBB5}" presName="rootComposite" presStyleCnt="0"/>
      <dgm:spPr/>
    </dgm:pt>
    <dgm:pt modelId="{8A7DCBFE-EAD0-4CF0-B1ED-155467C1C0B7}" type="pres">
      <dgm:prSet presAssocID="{442E9540-8B23-47D0-A132-69384B2ABBB5}" presName="rootText" presStyleLbl="node1" presStyleIdx="2" presStyleCnt="3" custLinFactNeighborX="10444"/>
      <dgm:spPr/>
    </dgm:pt>
    <dgm:pt modelId="{D33AA2A2-F100-4753-8087-F0B2835E5368}" type="pres">
      <dgm:prSet presAssocID="{442E9540-8B23-47D0-A132-69384B2ABBB5}" presName="rootConnector" presStyleLbl="node1" presStyleIdx="2" presStyleCnt="3"/>
      <dgm:spPr/>
    </dgm:pt>
    <dgm:pt modelId="{FA5B9B91-E976-454A-835C-F884FEB6CFDD}" type="pres">
      <dgm:prSet presAssocID="{442E9540-8B23-47D0-A132-69384B2ABBB5}" presName="childShape" presStyleCnt="0"/>
      <dgm:spPr/>
    </dgm:pt>
    <dgm:pt modelId="{0E3D5576-7D43-42D0-BFEA-09A89EDFAFEA}" type="pres">
      <dgm:prSet presAssocID="{A88E43D4-B647-4C7F-9E54-87620560760B}" presName="Name13" presStyleLbl="parChTrans1D2" presStyleIdx="4" presStyleCnt="6"/>
      <dgm:spPr/>
    </dgm:pt>
    <dgm:pt modelId="{E3D5EF4D-A3EE-4BAB-B359-EC2003B4A595}" type="pres">
      <dgm:prSet presAssocID="{BB63E8A5-605E-4CBC-8E0E-35C33C9D8ED4}" presName="childText" presStyleLbl="bgAcc1" presStyleIdx="4" presStyleCnt="6" custScaleX="136505" custLinFactNeighborX="-10365" custLinFactNeighborY="-1720">
        <dgm:presLayoutVars>
          <dgm:bulletEnabled val="1"/>
        </dgm:presLayoutVars>
      </dgm:prSet>
      <dgm:spPr/>
    </dgm:pt>
    <dgm:pt modelId="{D6B0320F-0476-4689-AA3A-711F46244CBB}" type="pres">
      <dgm:prSet presAssocID="{0B953154-F8FD-40A7-AD82-1B5367C6D4C3}" presName="Name13" presStyleLbl="parChTrans1D2" presStyleIdx="5" presStyleCnt="6"/>
      <dgm:spPr/>
    </dgm:pt>
    <dgm:pt modelId="{D5E2F222-B5CB-4E0B-B22D-B35B63B15217}" type="pres">
      <dgm:prSet presAssocID="{A7BA64B9-0BB2-4A51-939F-9454784159AD}" presName="childText" presStyleLbl="bgAcc1" presStyleIdx="5" presStyleCnt="6" custScaleX="111759" custLinFactNeighborX="-19775" custLinFactNeighborY="4301">
        <dgm:presLayoutVars>
          <dgm:bulletEnabled val="1"/>
        </dgm:presLayoutVars>
      </dgm:prSet>
      <dgm:spPr/>
    </dgm:pt>
  </dgm:ptLst>
  <dgm:cxnLst>
    <dgm:cxn modelId="{C615EA00-BC48-4318-9958-27C7DA4B0BCA}" type="presOf" srcId="{5EF4DE21-1912-40A9-A862-B3A5E1077534}" destId="{86DFDEE7-DE49-40CF-992C-9B64C5138661}" srcOrd="0" destOrd="0" presId="urn:microsoft.com/office/officeart/2005/8/layout/hierarchy3"/>
    <dgm:cxn modelId="{1DF23F09-20D4-45B3-8E43-EF488AE7CA6A}" srcId="{5E4C177D-180F-44EC-AA39-5F7EA853B8C7}" destId="{4BA77339-04D6-4652-9360-D60845E9AE72}" srcOrd="0" destOrd="0" parTransId="{994D4B0F-FD8D-4B3E-9CAE-29BC1C063CD8}" sibTransId="{DF490DDE-0547-47F9-97B4-01AAF541A639}"/>
    <dgm:cxn modelId="{C2AEB511-6BC0-4374-8283-348C9822466A}" type="presOf" srcId="{0B953154-F8FD-40A7-AD82-1B5367C6D4C3}" destId="{D6B0320F-0476-4689-AA3A-711F46244CBB}" srcOrd="0" destOrd="0" presId="urn:microsoft.com/office/officeart/2005/8/layout/hierarchy3"/>
    <dgm:cxn modelId="{641C3916-CA69-494B-AA2B-BEB2907AFB4D}" type="presOf" srcId="{03D025D5-145E-4927-BA0C-98F21E3741BE}" destId="{F9CF9BD9-0130-4289-9D62-190D08E63D71}" srcOrd="0" destOrd="0" presId="urn:microsoft.com/office/officeart/2005/8/layout/hierarchy3"/>
    <dgm:cxn modelId="{540C8120-7F3B-4589-BBD6-9567CB1CC4DD}" type="presOf" srcId="{CF4B7519-54EC-4230-9F9D-1FCC5BAE52ED}" destId="{76117AC0-596C-4195-805C-09084E8872EA}" srcOrd="0" destOrd="0" presId="urn:microsoft.com/office/officeart/2005/8/layout/hierarchy3"/>
    <dgm:cxn modelId="{FA629A2A-4D1D-4231-B4CC-6E0E206D386A}" type="presOf" srcId="{2FB81589-5CBE-4FB3-B622-6A1C4D2FE7A9}" destId="{561BDC18-32C4-4EBA-9672-3B7EA4F4B6A7}" srcOrd="0" destOrd="0" presId="urn:microsoft.com/office/officeart/2005/8/layout/hierarchy3"/>
    <dgm:cxn modelId="{6026FA31-179E-4A8B-8AE7-A18034C5C356}" type="presOf" srcId="{5E4C177D-180F-44EC-AA39-5F7EA853B8C7}" destId="{9EB48CE6-A9FC-4B94-ABCE-AF200B8598E2}" srcOrd="1" destOrd="0" presId="urn:microsoft.com/office/officeart/2005/8/layout/hierarchy3"/>
    <dgm:cxn modelId="{210C0533-8833-48CA-BBBC-3623AFF62512}" type="presOf" srcId="{442E9540-8B23-47D0-A132-69384B2ABBB5}" destId="{D33AA2A2-F100-4753-8087-F0B2835E5368}" srcOrd="1" destOrd="0" presId="urn:microsoft.com/office/officeart/2005/8/layout/hierarchy3"/>
    <dgm:cxn modelId="{26951B3A-E3F8-4C4D-A99F-65D496E1093C}" type="presOf" srcId="{A7BA64B9-0BB2-4A51-939F-9454784159AD}" destId="{D5E2F222-B5CB-4E0B-B22D-B35B63B15217}" srcOrd="0" destOrd="0" presId="urn:microsoft.com/office/officeart/2005/8/layout/hierarchy3"/>
    <dgm:cxn modelId="{7223063F-407E-43F9-95C2-A93BED8DDAF3}" type="presOf" srcId="{5E4C177D-180F-44EC-AA39-5F7EA853B8C7}" destId="{DF9610A7-9394-4E87-B1A7-9572103A84D3}" srcOrd="0" destOrd="0" presId="urn:microsoft.com/office/officeart/2005/8/layout/hierarchy3"/>
    <dgm:cxn modelId="{AE333D40-064D-4A69-A2A0-D50CFFB245CD}" type="presOf" srcId="{442E9540-8B23-47D0-A132-69384B2ABBB5}" destId="{8A7DCBFE-EAD0-4CF0-B1ED-155467C1C0B7}" srcOrd="0" destOrd="0" presId="urn:microsoft.com/office/officeart/2005/8/layout/hierarchy3"/>
    <dgm:cxn modelId="{E527804F-258B-4F9D-AB65-C500B8C60598}" srcId="{442E9540-8B23-47D0-A132-69384B2ABBB5}" destId="{A7BA64B9-0BB2-4A51-939F-9454784159AD}" srcOrd="1" destOrd="0" parTransId="{0B953154-F8FD-40A7-AD82-1B5367C6D4C3}" sibTransId="{EE006AEE-CC9D-436A-AC98-B4574CD36AD8}"/>
    <dgm:cxn modelId="{03782175-DA7A-481F-A58A-2994CD9110FE}" type="presOf" srcId="{A76E2C07-B1B9-41F1-8F28-8C00735E6ED1}" destId="{06029594-1531-44BB-BB00-A6559212E277}" srcOrd="0" destOrd="0" presId="urn:microsoft.com/office/officeart/2005/8/layout/hierarchy3"/>
    <dgm:cxn modelId="{8EE27156-FCD2-4C1D-919F-182CDFB49296}" type="presOf" srcId="{F9FCEC99-898D-47F1-8511-A579F59E1ACD}" destId="{3C1AC974-995B-485D-BF81-2794E4889999}" srcOrd="0" destOrd="0" presId="urn:microsoft.com/office/officeart/2005/8/layout/hierarchy3"/>
    <dgm:cxn modelId="{8E79455A-F26B-4A5D-ABDE-495B12D0373C}" type="presOf" srcId="{03D025D5-145E-4927-BA0C-98F21E3741BE}" destId="{BCF0103E-5B0C-41BA-88AC-CB05234F5204}" srcOrd="1" destOrd="0" presId="urn:microsoft.com/office/officeart/2005/8/layout/hierarchy3"/>
    <dgm:cxn modelId="{7EB5927F-4DBC-48BA-AFB1-3C5B9B9C9E4B}" srcId="{2FB81589-5CBE-4FB3-B622-6A1C4D2FE7A9}" destId="{442E9540-8B23-47D0-A132-69384B2ABBB5}" srcOrd="2" destOrd="0" parTransId="{0493F74A-2BC9-4978-804D-DCEBA26AF81E}" sibTransId="{95685F2F-B1F9-4AFA-B425-3BCFFAE99D98}"/>
    <dgm:cxn modelId="{21B29584-D379-48BA-B93D-AFB3FDA5DB77}" type="presOf" srcId="{4BA77339-04D6-4652-9360-D60845E9AE72}" destId="{DA7DABB8-75E0-4C95-A10A-1A96601B4977}" srcOrd="0" destOrd="0" presId="urn:microsoft.com/office/officeart/2005/8/layout/hierarchy3"/>
    <dgm:cxn modelId="{68952C98-1557-4B5E-9403-05F458540024}" srcId="{2FB81589-5CBE-4FB3-B622-6A1C4D2FE7A9}" destId="{5E4C177D-180F-44EC-AA39-5F7EA853B8C7}" srcOrd="0" destOrd="0" parTransId="{589E10F8-49B0-4A8E-A937-880832D969FD}" sibTransId="{868544EA-F431-470E-8713-34EADE6B3B78}"/>
    <dgm:cxn modelId="{43440599-2354-47EF-806C-74C573EAB79E}" srcId="{03D025D5-145E-4927-BA0C-98F21E3741BE}" destId="{6F79CCFA-ADA7-4798-AAE4-B2F3F927C0EA}" srcOrd="1" destOrd="0" parTransId="{F9FCEC99-898D-47F1-8511-A579F59E1ACD}" sibTransId="{A153DDF1-56AD-48FE-8293-45DBA0B7502B}"/>
    <dgm:cxn modelId="{50C30AA5-D80A-436C-9F1F-6E9FB62C739F}" type="presOf" srcId="{994D4B0F-FD8D-4B3E-9CAE-29BC1C063CD8}" destId="{BBF7BC8A-7481-45AD-976A-056CED2DB30D}" srcOrd="0" destOrd="0" presId="urn:microsoft.com/office/officeart/2005/8/layout/hierarchy3"/>
    <dgm:cxn modelId="{915F23BA-0783-42E9-B917-5DBEEFD3061C}" srcId="{03D025D5-145E-4927-BA0C-98F21E3741BE}" destId="{CF4B7519-54EC-4230-9F9D-1FCC5BAE52ED}" srcOrd="0" destOrd="0" parTransId="{7B3D6278-BB3E-4F60-BE8F-A401999A332F}" sibTransId="{E20AAA59-4632-4547-A4DE-D434D15734B8}"/>
    <dgm:cxn modelId="{B99A22CE-014E-4FF7-BC32-50706FAB5E43}" type="presOf" srcId="{BB63E8A5-605E-4CBC-8E0E-35C33C9D8ED4}" destId="{E3D5EF4D-A3EE-4BAB-B359-EC2003B4A595}" srcOrd="0" destOrd="0" presId="urn:microsoft.com/office/officeart/2005/8/layout/hierarchy3"/>
    <dgm:cxn modelId="{E7AFC3D1-0B3B-483B-884D-DA6D3ED83658}" type="presOf" srcId="{7B3D6278-BB3E-4F60-BE8F-A401999A332F}" destId="{D15C701A-FF17-42D9-BBE2-CD19CC09E459}" srcOrd="0" destOrd="0" presId="urn:microsoft.com/office/officeart/2005/8/layout/hierarchy3"/>
    <dgm:cxn modelId="{AE2446EA-55FA-4788-8FDC-382455AA479A}" srcId="{442E9540-8B23-47D0-A132-69384B2ABBB5}" destId="{BB63E8A5-605E-4CBC-8E0E-35C33C9D8ED4}" srcOrd="0" destOrd="0" parTransId="{A88E43D4-B647-4C7F-9E54-87620560760B}" sibTransId="{39521218-7AC9-485A-B17A-A9FB43CB02AE}"/>
    <dgm:cxn modelId="{58DF4CEA-5295-4ABB-BCF4-23D8FB8826D9}" srcId="{2FB81589-5CBE-4FB3-B622-6A1C4D2FE7A9}" destId="{03D025D5-145E-4927-BA0C-98F21E3741BE}" srcOrd="1" destOrd="0" parTransId="{5146799D-3EF7-4127-87A8-9601076E57A5}" sibTransId="{ECB1444F-E065-4ADD-9E66-534576E75F88}"/>
    <dgm:cxn modelId="{900908F4-85BA-4A19-9635-FE5A8C05341C}" srcId="{5E4C177D-180F-44EC-AA39-5F7EA853B8C7}" destId="{A76E2C07-B1B9-41F1-8F28-8C00735E6ED1}" srcOrd="1" destOrd="0" parTransId="{5EF4DE21-1912-40A9-A862-B3A5E1077534}" sibTransId="{A347EE1F-84C8-44D1-BEFE-BBF880888FD0}"/>
    <dgm:cxn modelId="{F86B80F6-1E96-46C2-9D87-47D6112B3A8B}" type="presOf" srcId="{6F79CCFA-ADA7-4798-AAE4-B2F3F927C0EA}" destId="{0A1980D2-5469-4F98-B95D-9D71BED2DC1E}" srcOrd="0" destOrd="0" presId="urn:microsoft.com/office/officeart/2005/8/layout/hierarchy3"/>
    <dgm:cxn modelId="{99E508F9-292E-413F-9232-95CB818D8D0A}" type="presOf" srcId="{A88E43D4-B647-4C7F-9E54-87620560760B}" destId="{0E3D5576-7D43-42D0-BFEA-09A89EDFAFEA}" srcOrd="0" destOrd="0" presId="urn:microsoft.com/office/officeart/2005/8/layout/hierarchy3"/>
    <dgm:cxn modelId="{31A748CD-08C8-4603-B338-BE44BD73693D}" type="presParOf" srcId="{561BDC18-32C4-4EBA-9672-3B7EA4F4B6A7}" destId="{370B0612-BAA9-458A-93A1-E9D9C0B1555A}" srcOrd="0" destOrd="0" presId="urn:microsoft.com/office/officeart/2005/8/layout/hierarchy3"/>
    <dgm:cxn modelId="{EAB96344-368C-4E7C-B83B-C6EF1F40F0C7}" type="presParOf" srcId="{370B0612-BAA9-458A-93A1-E9D9C0B1555A}" destId="{C94AED2B-B5A5-41B6-8657-3BFD909CC1F8}" srcOrd="0" destOrd="0" presId="urn:microsoft.com/office/officeart/2005/8/layout/hierarchy3"/>
    <dgm:cxn modelId="{72626A63-E7E7-4CA3-82D5-5259C73FBCFD}" type="presParOf" srcId="{C94AED2B-B5A5-41B6-8657-3BFD909CC1F8}" destId="{DF9610A7-9394-4E87-B1A7-9572103A84D3}" srcOrd="0" destOrd="0" presId="urn:microsoft.com/office/officeart/2005/8/layout/hierarchy3"/>
    <dgm:cxn modelId="{FFE23A13-5692-4E10-BD5E-C56D94ADABD3}" type="presParOf" srcId="{C94AED2B-B5A5-41B6-8657-3BFD909CC1F8}" destId="{9EB48CE6-A9FC-4B94-ABCE-AF200B8598E2}" srcOrd="1" destOrd="0" presId="urn:microsoft.com/office/officeart/2005/8/layout/hierarchy3"/>
    <dgm:cxn modelId="{A59B6CBF-BEF2-4204-97FB-80E1D79B8BE9}" type="presParOf" srcId="{370B0612-BAA9-458A-93A1-E9D9C0B1555A}" destId="{AB87E02A-9465-4D48-ACBB-E7FD074F7292}" srcOrd="1" destOrd="0" presId="urn:microsoft.com/office/officeart/2005/8/layout/hierarchy3"/>
    <dgm:cxn modelId="{4D020054-EB15-44A2-BE28-F7DEE25BDF4F}" type="presParOf" srcId="{AB87E02A-9465-4D48-ACBB-E7FD074F7292}" destId="{BBF7BC8A-7481-45AD-976A-056CED2DB30D}" srcOrd="0" destOrd="0" presId="urn:microsoft.com/office/officeart/2005/8/layout/hierarchy3"/>
    <dgm:cxn modelId="{38C8DFA4-B768-48EC-9E75-FA6D17729495}" type="presParOf" srcId="{AB87E02A-9465-4D48-ACBB-E7FD074F7292}" destId="{DA7DABB8-75E0-4C95-A10A-1A96601B4977}" srcOrd="1" destOrd="0" presId="urn:microsoft.com/office/officeart/2005/8/layout/hierarchy3"/>
    <dgm:cxn modelId="{F5C86242-C956-4FD6-8C27-2C3B04F917D8}" type="presParOf" srcId="{AB87E02A-9465-4D48-ACBB-E7FD074F7292}" destId="{86DFDEE7-DE49-40CF-992C-9B64C5138661}" srcOrd="2" destOrd="0" presId="urn:microsoft.com/office/officeart/2005/8/layout/hierarchy3"/>
    <dgm:cxn modelId="{731C66D5-2E96-4184-A2DD-DCCECCE57D93}" type="presParOf" srcId="{AB87E02A-9465-4D48-ACBB-E7FD074F7292}" destId="{06029594-1531-44BB-BB00-A6559212E277}" srcOrd="3" destOrd="0" presId="urn:microsoft.com/office/officeart/2005/8/layout/hierarchy3"/>
    <dgm:cxn modelId="{1DB92D7E-D351-4EAC-880A-3D3DE9C34FBD}" type="presParOf" srcId="{561BDC18-32C4-4EBA-9672-3B7EA4F4B6A7}" destId="{47E966E9-50F4-4F41-ACAF-C4CFB6E83FA9}" srcOrd="1" destOrd="0" presId="urn:microsoft.com/office/officeart/2005/8/layout/hierarchy3"/>
    <dgm:cxn modelId="{C2199324-2667-443F-9EEE-B7774CE69047}" type="presParOf" srcId="{47E966E9-50F4-4F41-ACAF-C4CFB6E83FA9}" destId="{B5165FDC-3521-4F39-AED8-CCD7BF56F8D1}" srcOrd="0" destOrd="0" presId="urn:microsoft.com/office/officeart/2005/8/layout/hierarchy3"/>
    <dgm:cxn modelId="{82158DA4-611E-4BFC-9FD7-6AFD81179CB4}" type="presParOf" srcId="{B5165FDC-3521-4F39-AED8-CCD7BF56F8D1}" destId="{F9CF9BD9-0130-4289-9D62-190D08E63D71}" srcOrd="0" destOrd="0" presId="urn:microsoft.com/office/officeart/2005/8/layout/hierarchy3"/>
    <dgm:cxn modelId="{B48011DE-6B58-4966-B75D-92BFAA712FDB}" type="presParOf" srcId="{B5165FDC-3521-4F39-AED8-CCD7BF56F8D1}" destId="{BCF0103E-5B0C-41BA-88AC-CB05234F5204}" srcOrd="1" destOrd="0" presId="urn:microsoft.com/office/officeart/2005/8/layout/hierarchy3"/>
    <dgm:cxn modelId="{299DEE24-9E78-4771-812F-DBEC5D0C561E}" type="presParOf" srcId="{47E966E9-50F4-4F41-ACAF-C4CFB6E83FA9}" destId="{2394D991-2060-4E89-AB14-91C5F5D58A7B}" srcOrd="1" destOrd="0" presId="urn:microsoft.com/office/officeart/2005/8/layout/hierarchy3"/>
    <dgm:cxn modelId="{13C80A77-CF7A-4B37-BF7B-0490A81358BB}" type="presParOf" srcId="{2394D991-2060-4E89-AB14-91C5F5D58A7B}" destId="{D15C701A-FF17-42D9-BBE2-CD19CC09E459}" srcOrd="0" destOrd="0" presId="urn:microsoft.com/office/officeart/2005/8/layout/hierarchy3"/>
    <dgm:cxn modelId="{DDF27DB1-FD8A-4E97-978A-EEB85F358654}" type="presParOf" srcId="{2394D991-2060-4E89-AB14-91C5F5D58A7B}" destId="{76117AC0-596C-4195-805C-09084E8872EA}" srcOrd="1" destOrd="0" presId="urn:microsoft.com/office/officeart/2005/8/layout/hierarchy3"/>
    <dgm:cxn modelId="{14B1B6A8-A336-44A9-A3F3-96314454E2F1}" type="presParOf" srcId="{2394D991-2060-4E89-AB14-91C5F5D58A7B}" destId="{3C1AC974-995B-485D-BF81-2794E4889999}" srcOrd="2" destOrd="0" presId="urn:microsoft.com/office/officeart/2005/8/layout/hierarchy3"/>
    <dgm:cxn modelId="{35CBACE1-A12A-4805-9C7C-1502ACD64F56}" type="presParOf" srcId="{2394D991-2060-4E89-AB14-91C5F5D58A7B}" destId="{0A1980D2-5469-4F98-B95D-9D71BED2DC1E}" srcOrd="3" destOrd="0" presId="urn:microsoft.com/office/officeart/2005/8/layout/hierarchy3"/>
    <dgm:cxn modelId="{2DD035BB-AB92-4A22-8D75-63E2DBAD1450}" type="presParOf" srcId="{561BDC18-32C4-4EBA-9672-3B7EA4F4B6A7}" destId="{60175A77-ED56-4780-B3A3-0C67BFB81162}" srcOrd="2" destOrd="0" presId="urn:microsoft.com/office/officeart/2005/8/layout/hierarchy3"/>
    <dgm:cxn modelId="{6CD0212E-B81F-4708-9C80-E8011AF8C928}" type="presParOf" srcId="{60175A77-ED56-4780-B3A3-0C67BFB81162}" destId="{78D7BE22-7B68-4167-8256-C335FD617DF3}" srcOrd="0" destOrd="0" presId="urn:microsoft.com/office/officeart/2005/8/layout/hierarchy3"/>
    <dgm:cxn modelId="{468F1D62-913A-4FC8-BD31-17FD751260D2}" type="presParOf" srcId="{78D7BE22-7B68-4167-8256-C335FD617DF3}" destId="{8A7DCBFE-EAD0-4CF0-B1ED-155467C1C0B7}" srcOrd="0" destOrd="0" presId="urn:microsoft.com/office/officeart/2005/8/layout/hierarchy3"/>
    <dgm:cxn modelId="{7704C26F-D6F7-4981-AA52-725B9A7A4CF2}" type="presParOf" srcId="{78D7BE22-7B68-4167-8256-C335FD617DF3}" destId="{D33AA2A2-F100-4753-8087-F0B2835E5368}" srcOrd="1" destOrd="0" presId="urn:microsoft.com/office/officeart/2005/8/layout/hierarchy3"/>
    <dgm:cxn modelId="{F5012117-91A3-4C9E-B3D4-3FB3CB511F33}" type="presParOf" srcId="{60175A77-ED56-4780-B3A3-0C67BFB81162}" destId="{FA5B9B91-E976-454A-835C-F884FEB6CFDD}" srcOrd="1" destOrd="0" presId="urn:microsoft.com/office/officeart/2005/8/layout/hierarchy3"/>
    <dgm:cxn modelId="{798DB1B5-9DB1-4D1D-826D-13DB7D5B09C1}" type="presParOf" srcId="{FA5B9B91-E976-454A-835C-F884FEB6CFDD}" destId="{0E3D5576-7D43-42D0-BFEA-09A89EDFAFEA}" srcOrd="0" destOrd="0" presId="urn:microsoft.com/office/officeart/2005/8/layout/hierarchy3"/>
    <dgm:cxn modelId="{FE3C581A-6E17-4A44-B7D6-3C0CB02055AE}" type="presParOf" srcId="{FA5B9B91-E976-454A-835C-F884FEB6CFDD}" destId="{E3D5EF4D-A3EE-4BAB-B359-EC2003B4A595}" srcOrd="1" destOrd="0" presId="urn:microsoft.com/office/officeart/2005/8/layout/hierarchy3"/>
    <dgm:cxn modelId="{968FF6DA-4E3D-4AD7-8B08-57163CB8E654}" type="presParOf" srcId="{FA5B9B91-E976-454A-835C-F884FEB6CFDD}" destId="{D6B0320F-0476-4689-AA3A-711F46244CBB}" srcOrd="2" destOrd="0" presId="urn:microsoft.com/office/officeart/2005/8/layout/hierarchy3"/>
    <dgm:cxn modelId="{FADAE92A-F450-4B03-9367-F44CB8A9F828}" type="presParOf" srcId="{FA5B9B91-E976-454A-835C-F884FEB6CFDD}" destId="{D5E2F222-B5CB-4E0B-B22D-B35B63B15217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FB81589-5CBE-4FB3-B622-6A1C4D2FE7A9}" type="doc">
      <dgm:prSet loTypeId="urn:microsoft.com/office/officeart/2005/8/layout/hierarchy3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fr-FR"/>
        </a:p>
      </dgm:t>
    </dgm:pt>
    <dgm:pt modelId="{5E4C177D-180F-44EC-AA39-5F7EA853B8C7}">
      <dgm:prSet phldrT="[Texte]"/>
      <dgm:spPr>
        <a:solidFill>
          <a:srgbClr val="798204"/>
        </a:solidFill>
      </dgm:spPr>
      <dgm:t>
        <a:bodyPr/>
        <a:lstStyle/>
        <a:p>
          <a:r>
            <a:rPr lang="fr-FR" dirty="0">
              <a:latin typeface="Verdana" panose="020B0604030504040204" pitchFamily="34" charset="0"/>
              <a:ea typeface="Verdana" panose="020B0604030504040204" pitchFamily="34" charset="0"/>
            </a:rPr>
            <a:t>TECH SUP</a:t>
          </a:r>
        </a:p>
      </dgm:t>
    </dgm:pt>
    <dgm:pt modelId="{589E10F8-49B0-4A8E-A937-880832D969FD}" type="parTrans" cxnId="{68952C98-1557-4B5E-9403-05F458540024}">
      <dgm:prSet/>
      <dgm:spPr/>
      <dgm:t>
        <a:bodyPr/>
        <a:lstStyle/>
        <a:p>
          <a:endParaRPr lang="fr-FR"/>
        </a:p>
      </dgm:t>
    </dgm:pt>
    <dgm:pt modelId="{868544EA-F431-470E-8713-34EADE6B3B78}" type="sibTrans" cxnId="{68952C98-1557-4B5E-9403-05F458540024}">
      <dgm:prSet/>
      <dgm:spPr/>
      <dgm:t>
        <a:bodyPr/>
        <a:lstStyle/>
        <a:p>
          <a:endParaRPr lang="fr-FR"/>
        </a:p>
      </dgm:t>
    </dgm:pt>
    <dgm:pt modelId="{CF4B7519-54EC-4230-9F9D-1FCC5BAE52ED}">
      <dgm:prSet phldrT="[Texte]"/>
      <dgm:spPr/>
      <dgm:t>
        <a:bodyPr/>
        <a:lstStyle/>
        <a:p>
          <a:r>
            <a:rPr lang="fr-FR" dirty="0">
              <a:latin typeface="Verdana" panose="020B0604030504040204" pitchFamily="34" charset="0"/>
              <a:ea typeface="Verdana" panose="020B0604030504040204" pitchFamily="34" charset="0"/>
            </a:rPr>
            <a:t>Diplôme niveau IV</a:t>
          </a:r>
        </a:p>
        <a:p>
          <a:r>
            <a:rPr lang="fr-FR" dirty="0">
              <a:latin typeface="Verdana" panose="020B0604030504040204" pitchFamily="34" charset="0"/>
              <a:ea typeface="Verdana" panose="020B0604030504040204" pitchFamily="34" charset="0"/>
            </a:rPr>
            <a:t>(BAC)</a:t>
          </a:r>
        </a:p>
      </dgm:t>
    </dgm:pt>
    <dgm:pt modelId="{7B3D6278-BB3E-4F60-BE8F-A401999A332F}" type="parTrans" cxnId="{915F23BA-0783-42E9-B917-5DBEEFD3061C}">
      <dgm:prSet/>
      <dgm:spPr/>
      <dgm:t>
        <a:bodyPr/>
        <a:lstStyle/>
        <a:p>
          <a:endParaRPr lang="fr-FR"/>
        </a:p>
      </dgm:t>
    </dgm:pt>
    <dgm:pt modelId="{E20AAA59-4632-4547-A4DE-D434D15734B8}" type="sibTrans" cxnId="{915F23BA-0783-42E9-B917-5DBEEFD3061C}">
      <dgm:prSet/>
      <dgm:spPr/>
      <dgm:t>
        <a:bodyPr/>
        <a:lstStyle/>
        <a:p>
          <a:endParaRPr lang="fr-FR"/>
        </a:p>
      </dgm:t>
    </dgm:pt>
    <dgm:pt modelId="{6F79CCFA-ADA7-4798-AAE4-B2F3F927C0EA}">
      <dgm:prSet phldrT="[Texte]"/>
      <dgm:spPr/>
      <dgm:t>
        <a:bodyPr/>
        <a:lstStyle/>
        <a:p>
          <a:r>
            <a:rPr lang="fr-FR" dirty="0">
              <a:latin typeface="Verdana" panose="020B0604030504040204" pitchFamily="34" charset="0"/>
              <a:ea typeface="Verdana" panose="020B0604030504040204" pitchFamily="34" charset="0"/>
            </a:rPr>
            <a:t>Qualification professionnelle équivalente</a:t>
          </a:r>
        </a:p>
      </dgm:t>
    </dgm:pt>
    <dgm:pt modelId="{F9FCEC99-898D-47F1-8511-A579F59E1ACD}" type="parTrans" cxnId="{43440599-2354-47EF-806C-74C573EAB79E}">
      <dgm:prSet/>
      <dgm:spPr/>
      <dgm:t>
        <a:bodyPr/>
        <a:lstStyle/>
        <a:p>
          <a:endParaRPr lang="fr-FR"/>
        </a:p>
      </dgm:t>
    </dgm:pt>
    <dgm:pt modelId="{A153DDF1-56AD-48FE-8293-45DBA0B7502B}" type="sibTrans" cxnId="{43440599-2354-47EF-806C-74C573EAB79E}">
      <dgm:prSet/>
      <dgm:spPr/>
      <dgm:t>
        <a:bodyPr/>
        <a:lstStyle/>
        <a:p>
          <a:endParaRPr lang="fr-FR"/>
        </a:p>
      </dgm:t>
    </dgm:pt>
    <dgm:pt modelId="{03D025D5-145E-4927-BA0C-98F21E3741BE}">
      <dgm:prSet phldrT="[Texte]"/>
      <dgm:spPr>
        <a:solidFill>
          <a:srgbClr val="B9C806"/>
        </a:solidFill>
      </dgm:spPr>
      <dgm:t>
        <a:bodyPr/>
        <a:lstStyle/>
        <a:p>
          <a:r>
            <a:rPr lang="fr-FR" dirty="0">
              <a:latin typeface="Verdana" panose="020B0604030504040204" pitchFamily="34" charset="0"/>
              <a:ea typeface="Verdana" panose="020B0604030504040204" pitchFamily="34" charset="0"/>
            </a:rPr>
            <a:t>TECH</a:t>
          </a:r>
        </a:p>
      </dgm:t>
    </dgm:pt>
    <dgm:pt modelId="{5146799D-3EF7-4127-87A8-9601076E57A5}" type="parTrans" cxnId="{58DF4CEA-5295-4ABB-BCF4-23D8FB8826D9}">
      <dgm:prSet/>
      <dgm:spPr/>
      <dgm:t>
        <a:bodyPr/>
        <a:lstStyle/>
        <a:p>
          <a:endParaRPr lang="fr-FR"/>
        </a:p>
      </dgm:t>
    </dgm:pt>
    <dgm:pt modelId="{ECB1444F-E065-4ADD-9E66-534576E75F88}" type="sibTrans" cxnId="{58DF4CEA-5295-4ABB-BCF4-23D8FB8826D9}">
      <dgm:prSet/>
      <dgm:spPr/>
      <dgm:t>
        <a:bodyPr/>
        <a:lstStyle/>
        <a:p>
          <a:endParaRPr lang="fr-FR"/>
        </a:p>
      </dgm:t>
    </dgm:pt>
    <dgm:pt modelId="{A76E2C07-B1B9-41F1-8F28-8C00735E6ED1}">
      <dgm:prSet phldrT="[Texte]"/>
      <dgm:spPr/>
      <dgm:t>
        <a:bodyPr/>
        <a:lstStyle/>
        <a:p>
          <a:r>
            <a:rPr lang="fr-FR" dirty="0">
              <a:latin typeface="Verdana" panose="020B0604030504040204" pitchFamily="34" charset="0"/>
              <a:ea typeface="Verdana" panose="020B0604030504040204" pitchFamily="34" charset="0"/>
            </a:rPr>
            <a:t>Qualification professionnelle équivalente</a:t>
          </a:r>
        </a:p>
      </dgm:t>
    </dgm:pt>
    <dgm:pt modelId="{5EF4DE21-1912-40A9-A862-B3A5E1077534}" type="parTrans" cxnId="{900908F4-85BA-4A19-9635-FE5A8C05341C}">
      <dgm:prSet/>
      <dgm:spPr/>
      <dgm:t>
        <a:bodyPr/>
        <a:lstStyle/>
        <a:p>
          <a:endParaRPr lang="fr-FR"/>
        </a:p>
      </dgm:t>
    </dgm:pt>
    <dgm:pt modelId="{A347EE1F-84C8-44D1-BEFE-BBF880888FD0}" type="sibTrans" cxnId="{900908F4-85BA-4A19-9635-FE5A8C05341C}">
      <dgm:prSet/>
      <dgm:spPr/>
      <dgm:t>
        <a:bodyPr/>
        <a:lstStyle/>
        <a:p>
          <a:endParaRPr lang="fr-FR"/>
        </a:p>
      </dgm:t>
    </dgm:pt>
    <dgm:pt modelId="{0ED69541-5508-4485-8671-1C48723ED813}">
      <dgm:prSet/>
      <dgm:spPr/>
      <dgm:t>
        <a:bodyPr/>
        <a:lstStyle/>
        <a:p>
          <a:r>
            <a:rPr lang="fr-FR" dirty="0">
              <a:latin typeface="Verdana" panose="020B0604030504040204" pitchFamily="34" charset="0"/>
              <a:ea typeface="Verdana" panose="020B0604030504040204" pitchFamily="34" charset="0"/>
            </a:rPr>
            <a:t>Diplôme niveau III</a:t>
          </a:r>
        </a:p>
        <a:p>
          <a:r>
            <a:rPr lang="fr-FR" dirty="0">
              <a:latin typeface="Verdana" panose="020B0604030504040204" pitchFamily="34" charset="0"/>
              <a:ea typeface="Verdana" panose="020B0604030504040204" pitchFamily="34" charset="0"/>
            </a:rPr>
            <a:t>(BAC + 2)</a:t>
          </a:r>
        </a:p>
      </dgm:t>
    </dgm:pt>
    <dgm:pt modelId="{91F2689E-1F86-43CD-8CEB-E31DEF913D07}" type="parTrans" cxnId="{79EF038A-C2FE-4C97-9AA4-4A5DB0428B30}">
      <dgm:prSet/>
      <dgm:spPr/>
      <dgm:t>
        <a:bodyPr/>
        <a:lstStyle/>
        <a:p>
          <a:endParaRPr lang="fr-FR"/>
        </a:p>
      </dgm:t>
    </dgm:pt>
    <dgm:pt modelId="{EDE2C436-09DC-4626-9445-9A97A729B6DA}" type="sibTrans" cxnId="{79EF038A-C2FE-4C97-9AA4-4A5DB0428B30}">
      <dgm:prSet/>
      <dgm:spPr/>
      <dgm:t>
        <a:bodyPr/>
        <a:lstStyle/>
        <a:p>
          <a:endParaRPr lang="fr-FR"/>
        </a:p>
      </dgm:t>
    </dgm:pt>
    <dgm:pt modelId="{8D6B6205-4BC8-4AC2-BFB8-EC4328736AEC}">
      <dgm:prSet phldrT="[Texte]"/>
      <dgm:spPr>
        <a:solidFill>
          <a:srgbClr val="DF063E"/>
        </a:solidFill>
      </dgm:spPr>
      <dgm:t>
        <a:bodyPr/>
        <a:lstStyle/>
        <a:p>
          <a:r>
            <a:rPr lang="fr-FR" dirty="0">
              <a:latin typeface="Verdana" panose="020B0604030504040204" pitchFamily="34" charset="0"/>
              <a:ea typeface="Verdana" panose="020B0604030504040204" pitchFamily="34" charset="0"/>
            </a:rPr>
            <a:t>ATRF PRINC</a:t>
          </a:r>
        </a:p>
      </dgm:t>
    </dgm:pt>
    <dgm:pt modelId="{1DF9BD98-F0A0-4326-A0DA-6987284DAEE8}" type="parTrans" cxnId="{90DCEE94-CDA0-466A-9161-D1F734DBDD73}">
      <dgm:prSet/>
      <dgm:spPr/>
      <dgm:t>
        <a:bodyPr/>
        <a:lstStyle/>
        <a:p>
          <a:endParaRPr lang="fr-FR"/>
        </a:p>
      </dgm:t>
    </dgm:pt>
    <dgm:pt modelId="{0FC1711D-8E18-4360-B037-00DF0F8BB80F}" type="sibTrans" cxnId="{90DCEE94-CDA0-466A-9161-D1F734DBDD73}">
      <dgm:prSet/>
      <dgm:spPr/>
      <dgm:t>
        <a:bodyPr/>
        <a:lstStyle/>
        <a:p>
          <a:endParaRPr lang="fr-FR"/>
        </a:p>
      </dgm:t>
    </dgm:pt>
    <dgm:pt modelId="{2BEB52B0-4348-4B8E-9AA3-2705DD96E70D}">
      <dgm:prSet phldrT="[Texte]"/>
      <dgm:spPr>
        <a:solidFill>
          <a:srgbClr val="FC88A6"/>
        </a:solidFill>
      </dgm:spPr>
      <dgm:t>
        <a:bodyPr/>
        <a:lstStyle/>
        <a:p>
          <a:r>
            <a:rPr lang="fr-FR" dirty="0">
              <a:latin typeface="Verdana" panose="020B0604030504040204" pitchFamily="34" charset="0"/>
              <a:ea typeface="Verdana" panose="020B0604030504040204" pitchFamily="34" charset="0"/>
            </a:rPr>
            <a:t>ATRF</a:t>
          </a:r>
        </a:p>
      </dgm:t>
    </dgm:pt>
    <dgm:pt modelId="{BC698431-7DB9-417C-9141-B25A95996B1C}" type="parTrans" cxnId="{009E9C2C-36DD-498E-8870-598BEBB8FE0C}">
      <dgm:prSet/>
      <dgm:spPr/>
      <dgm:t>
        <a:bodyPr/>
        <a:lstStyle/>
        <a:p>
          <a:endParaRPr lang="fr-FR"/>
        </a:p>
      </dgm:t>
    </dgm:pt>
    <dgm:pt modelId="{AEFC1C64-43A1-4F1F-9E98-8B538D92E532}" type="sibTrans" cxnId="{009E9C2C-36DD-498E-8870-598BEBB8FE0C}">
      <dgm:prSet/>
      <dgm:spPr/>
      <dgm:t>
        <a:bodyPr/>
        <a:lstStyle/>
        <a:p>
          <a:endParaRPr lang="fr-FR"/>
        </a:p>
      </dgm:t>
    </dgm:pt>
    <dgm:pt modelId="{CC74730F-8C64-447B-A426-4B4906FBDF4E}">
      <dgm:prSet/>
      <dgm:spPr/>
      <dgm:t>
        <a:bodyPr/>
        <a:lstStyle/>
        <a:p>
          <a:r>
            <a:rPr lang="fr-FR" dirty="0">
              <a:latin typeface="Verdana" panose="020B0604030504040204" pitchFamily="34" charset="0"/>
              <a:ea typeface="Verdana" panose="020B0604030504040204" pitchFamily="34" charset="0"/>
            </a:rPr>
            <a:t>Diplôme niveau V</a:t>
          </a:r>
        </a:p>
        <a:p>
          <a:r>
            <a:rPr lang="fr-FR" dirty="0">
              <a:latin typeface="Verdana" panose="020B0604030504040204" pitchFamily="34" charset="0"/>
              <a:ea typeface="Verdana" panose="020B0604030504040204" pitchFamily="34" charset="0"/>
            </a:rPr>
            <a:t>(CAP – BEP)</a:t>
          </a:r>
        </a:p>
      </dgm:t>
    </dgm:pt>
    <dgm:pt modelId="{EE5BC7D1-598C-4884-B6DC-E664191A47F1}" type="parTrans" cxnId="{E688CAEB-BCD0-4793-9265-6B20E68BBF08}">
      <dgm:prSet/>
      <dgm:spPr/>
      <dgm:t>
        <a:bodyPr/>
        <a:lstStyle/>
        <a:p>
          <a:endParaRPr lang="fr-FR"/>
        </a:p>
      </dgm:t>
    </dgm:pt>
    <dgm:pt modelId="{C8AFD5F6-29D5-4180-91A3-CD630E80874B}" type="sibTrans" cxnId="{E688CAEB-BCD0-4793-9265-6B20E68BBF08}">
      <dgm:prSet/>
      <dgm:spPr/>
      <dgm:t>
        <a:bodyPr/>
        <a:lstStyle/>
        <a:p>
          <a:endParaRPr lang="fr-FR"/>
        </a:p>
      </dgm:t>
    </dgm:pt>
    <dgm:pt modelId="{A7E582EB-E6E5-4B00-8777-33A5A31EB8D9}">
      <dgm:prSet/>
      <dgm:spPr/>
      <dgm:t>
        <a:bodyPr/>
        <a:lstStyle/>
        <a:p>
          <a:r>
            <a:rPr lang="fr-FR" dirty="0">
              <a:latin typeface="Verdana" panose="020B0604030504040204" pitchFamily="34" charset="0"/>
              <a:ea typeface="Verdana" panose="020B0604030504040204" pitchFamily="34" charset="0"/>
            </a:rPr>
            <a:t>Qualification professionnelle équivalente</a:t>
          </a:r>
        </a:p>
      </dgm:t>
    </dgm:pt>
    <dgm:pt modelId="{00724A79-412D-402A-81F3-240E89D9F15F}" type="parTrans" cxnId="{80BFB19F-6F10-47C0-844E-EA413EC0F053}">
      <dgm:prSet/>
      <dgm:spPr/>
      <dgm:t>
        <a:bodyPr/>
        <a:lstStyle/>
        <a:p>
          <a:endParaRPr lang="fr-FR"/>
        </a:p>
      </dgm:t>
    </dgm:pt>
    <dgm:pt modelId="{D18DC91D-2C9D-4F86-9F84-5748A352E581}" type="sibTrans" cxnId="{80BFB19F-6F10-47C0-844E-EA413EC0F053}">
      <dgm:prSet/>
      <dgm:spPr/>
      <dgm:t>
        <a:bodyPr/>
        <a:lstStyle/>
        <a:p>
          <a:endParaRPr lang="fr-FR"/>
        </a:p>
      </dgm:t>
    </dgm:pt>
    <dgm:pt modelId="{BE8817DB-21C7-4E2A-9077-D717BD79313C}">
      <dgm:prSet phldrT="[Texte]"/>
      <dgm:spPr/>
      <dgm:t>
        <a:bodyPr/>
        <a:lstStyle/>
        <a:p>
          <a:r>
            <a:rPr lang="fr-FR" dirty="0">
              <a:latin typeface="Verdana" panose="020B0604030504040204" pitchFamily="34" charset="0"/>
              <a:ea typeface="Verdana" panose="020B0604030504040204" pitchFamily="34" charset="0"/>
            </a:rPr>
            <a:t>Sans condition de diplôme</a:t>
          </a:r>
        </a:p>
      </dgm:t>
    </dgm:pt>
    <dgm:pt modelId="{EDC63F77-11F1-42DF-8708-8EA6002F5848}" type="parTrans" cxnId="{42120829-4CB1-41E6-B930-7DBDB91E1915}">
      <dgm:prSet/>
      <dgm:spPr/>
      <dgm:t>
        <a:bodyPr/>
        <a:lstStyle/>
        <a:p>
          <a:endParaRPr lang="fr-FR"/>
        </a:p>
      </dgm:t>
    </dgm:pt>
    <dgm:pt modelId="{1FD4C4EB-04F0-43C2-8AE0-D2C14F3EC029}" type="sibTrans" cxnId="{42120829-4CB1-41E6-B930-7DBDB91E1915}">
      <dgm:prSet/>
      <dgm:spPr/>
      <dgm:t>
        <a:bodyPr/>
        <a:lstStyle/>
        <a:p>
          <a:endParaRPr lang="fr-FR"/>
        </a:p>
      </dgm:t>
    </dgm:pt>
    <dgm:pt modelId="{561BDC18-32C4-4EBA-9672-3B7EA4F4B6A7}" type="pres">
      <dgm:prSet presAssocID="{2FB81589-5CBE-4FB3-B622-6A1C4D2FE7A9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70B0612-BAA9-458A-93A1-E9D9C0B1555A}" type="pres">
      <dgm:prSet presAssocID="{5E4C177D-180F-44EC-AA39-5F7EA853B8C7}" presName="root" presStyleCnt="0"/>
      <dgm:spPr/>
    </dgm:pt>
    <dgm:pt modelId="{C94AED2B-B5A5-41B6-8657-3BFD909CC1F8}" type="pres">
      <dgm:prSet presAssocID="{5E4C177D-180F-44EC-AA39-5F7EA853B8C7}" presName="rootComposite" presStyleCnt="0"/>
      <dgm:spPr/>
    </dgm:pt>
    <dgm:pt modelId="{DF9610A7-9394-4E87-B1A7-9572103A84D3}" type="pres">
      <dgm:prSet presAssocID="{5E4C177D-180F-44EC-AA39-5F7EA853B8C7}" presName="rootText" presStyleLbl="node1" presStyleIdx="0" presStyleCnt="4" custLinFactNeighborX="10098"/>
      <dgm:spPr/>
    </dgm:pt>
    <dgm:pt modelId="{9EB48CE6-A9FC-4B94-ABCE-AF200B8598E2}" type="pres">
      <dgm:prSet presAssocID="{5E4C177D-180F-44EC-AA39-5F7EA853B8C7}" presName="rootConnector" presStyleLbl="node1" presStyleIdx="0" presStyleCnt="4"/>
      <dgm:spPr/>
    </dgm:pt>
    <dgm:pt modelId="{AB87E02A-9465-4D48-ACBB-E7FD074F7292}" type="pres">
      <dgm:prSet presAssocID="{5E4C177D-180F-44EC-AA39-5F7EA853B8C7}" presName="childShape" presStyleCnt="0"/>
      <dgm:spPr/>
    </dgm:pt>
    <dgm:pt modelId="{2F047592-0A3C-4E39-89A6-9303982A858E}" type="pres">
      <dgm:prSet presAssocID="{91F2689E-1F86-43CD-8CEB-E31DEF913D07}" presName="Name13" presStyleLbl="parChTrans1D2" presStyleIdx="0" presStyleCnt="7"/>
      <dgm:spPr/>
    </dgm:pt>
    <dgm:pt modelId="{D20E8445-0819-48A2-A606-D9E115D017CB}" type="pres">
      <dgm:prSet presAssocID="{0ED69541-5508-4485-8671-1C48723ED813}" presName="childText" presStyleLbl="bgAcc1" presStyleIdx="0" presStyleCnt="7">
        <dgm:presLayoutVars>
          <dgm:bulletEnabled val="1"/>
        </dgm:presLayoutVars>
      </dgm:prSet>
      <dgm:spPr/>
    </dgm:pt>
    <dgm:pt modelId="{86DFDEE7-DE49-40CF-992C-9B64C5138661}" type="pres">
      <dgm:prSet presAssocID="{5EF4DE21-1912-40A9-A862-B3A5E1077534}" presName="Name13" presStyleLbl="parChTrans1D2" presStyleIdx="1" presStyleCnt="7"/>
      <dgm:spPr/>
    </dgm:pt>
    <dgm:pt modelId="{06029594-1531-44BB-BB00-A6559212E277}" type="pres">
      <dgm:prSet presAssocID="{A76E2C07-B1B9-41F1-8F28-8C00735E6ED1}" presName="childText" presStyleLbl="bgAcc1" presStyleIdx="1" presStyleCnt="7">
        <dgm:presLayoutVars>
          <dgm:bulletEnabled val="1"/>
        </dgm:presLayoutVars>
      </dgm:prSet>
      <dgm:spPr/>
    </dgm:pt>
    <dgm:pt modelId="{47E966E9-50F4-4F41-ACAF-C4CFB6E83FA9}" type="pres">
      <dgm:prSet presAssocID="{03D025D5-145E-4927-BA0C-98F21E3741BE}" presName="root" presStyleCnt="0"/>
      <dgm:spPr/>
    </dgm:pt>
    <dgm:pt modelId="{B5165FDC-3521-4F39-AED8-CCD7BF56F8D1}" type="pres">
      <dgm:prSet presAssocID="{03D025D5-145E-4927-BA0C-98F21E3741BE}" presName="rootComposite" presStyleCnt="0"/>
      <dgm:spPr/>
    </dgm:pt>
    <dgm:pt modelId="{F9CF9BD9-0130-4289-9D62-190D08E63D71}" type="pres">
      <dgm:prSet presAssocID="{03D025D5-145E-4927-BA0C-98F21E3741BE}" presName="rootText" presStyleLbl="node1" presStyleIdx="1" presStyleCnt="4"/>
      <dgm:spPr/>
    </dgm:pt>
    <dgm:pt modelId="{BCF0103E-5B0C-41BA-88AC-CB05234F5204}" type="pres">
      <dgm:prSet presAssocID="{03D025D5-145E-4927-BA0C-98F21E3741BE}" presName="rootConnector" presStyleLbl="node1" presStyleIdx="1" presStyleCnt="4"/>
      <dgm:spPr/>
    </dgm:pt>
    <dgm:pt modelId="{2394D991-2060-4E89-AB14-91C5F5D58A7B}" type="pres">
      <dgm:prSet presAssocID="{03D025D5-145E-4927-BA0C-98F21E3741BE}" presName="childShape" presStyleCnt="0"/>
      <dgm:spPr/>
    </dgm:pt>
    <dgm:pt modelId="{D15C701A-FF17-42D9-BBE2-CD19CC09E459}" type="pres">
      <dgm:prSet presAssocID="{7B3D6278-BB3E-4F60-BE8F-A401999A332F}" presName="Name13" presStyleLbl="parChTrans1D2" presStyleIdx="2" presStyleCnt="7"/>
      <dgm:spPr/>
    </dgm:pt>
    <dgm:pt modelId="{76117AC0-596C-4195-805C-09084E8872EA}" type="pres">
      <dgm:prSet presAssocID="{CF4B7519-54EC-4230-9F9D-1FCC5BAE52ED}" presName="childText" presStyleLbl="bgAcc1" presStyleIdx="2" presStyleCnt="7" custLinFactNeighborX="-11145">
        <dgm:presLayoutVars>
          <dgm:bulletEnabled val="1"/>
        </dgm:presLayoutVars>
      </dgm:prSet>
      <dgm:spPr/>
    </dgm:pt>
    <dgm:pt modelId="{3C1AC974-995B-485D-BF81-2794E4889999}" type="pres">
      <dgm:prSet presAssocID="{F9FCEC99-898D-47F1-8511-A579F59E1ACD}" presName="Name13" presStyleLbl="parChTrans1D2" presStyleIdx="3" presStyleCnt="7"/>
      <dgm:spPr/>
    </dgm:pt>
    <dgm:pt modelId="{0A1980D2-5469-4F98-B95D-9D71BED2DC1E}" type="pres">
      <dgm:prSet presAssocID="{6F79CCFA-ADA7-4798-AAE4-B2F3F927C0EA}" presName="childText" presStyleLbl="bgAcc1" presStyleIdx="3" presStyleCnt="7" custLinFactNeighborX="-9659">
        <dgm:presLayoutVars>
          <dgm:bulletEnabled val="1"/>
        </dgm:presLayoutVars>
      </dgm:prSet>
      <dgm:spPr/>
    </dgm:pt>
    <dgm:pt modelId="{F32D69F1-2F30-47C9-8E5F-E9AA5AEC8F3C}" type="pres">
      <dgm:prSet presAssocID="{8D6B6205-4BC8-4AC2-BFB8-EC4328736AEC}" presName="root" presStyleCnt="0"/>
      <dgm:spPr/>
    </dgm:pt>
    <dgm:pt modelId="{CF6631D4-8C33-4567-97CA-62D2F69DAC2E}" type="pres">
      <dgm:prSet presAssocID="{8D6B6205-4BC8-4AC2-BFB8-EC4328736AEC}" presName="rootComposite" presStyleCnt="0"/>
      <dgm:spPr/>
    </dgm:pt>
    <dgm:pt modelId="{9F8BD1DC-D350-4594-A41B-D4A04F63C129}" type="pres">
      <dgm:prSet presAssocID="{8D6B6205-4BC8-4AC2-BFB8-EC4328736AEC}" presName="rootText" presStyleLbl="node1" presStyleIdx="2" presStyleCnt="4"/>
      <dgm:spPr/>
    </dgm:pt>
    <dgm:pt modelId="{064DAC22-312E-4D5B-ABF8-59A135E96277}" type="pres">
      <dgm:prSet presAssocID="{8D6B6205-4BC8-4AC2-BFB8-EC4328736AEC}" presName="rootConnector" presStyleLbl="node1" presStyleIdx="2" presStyleCnt="4"/>
      <dgm:spPr/>
    </dgm:pt>
    <dgm:pt modelId="{5EC0BA5A-8FAF-4F61-83A6-93AB9197CE1C}" type="pres">
      <dgm:prSet presAssocID="{8D6B6205-4BC8-4AC2-BFB8-EC4328736AEC}" presName="childShape" presStyleCnt="0"/>
      <dgm:spPr/>
    </dgm:pt>
    <dgm:pt modelId="{7177F66E-8C0D-4AB0-A412-A260B2884D1C}" type="pres">
      <dgm:prSet presAssocID="{EE5BC7D1-598C-4884-B6DC-E664191A47F1}" presName="Name13" presStyleLbl="parChTrans1D2" presStyleIdx="4" presStyleCnt="7"/>
      <dgm:spPr/>
    </dgm:pt>
    <dgm:pt modelId="{06C88057-04B0-449E-AB20-3C104F00495C}" type="pres">
      <dgm:prSet presAssocID="{CC74730F-8C64-447B-A426-4B4906FBDF4E}" presName="childText" presStyleLbl="bgAcc1" presStyleIdx="4" presStyleCnt="7" custLinFactNeighborX="-11888">
        <dgm:presLayoutVars>
          <dgm:bulletEnabled val="1"/>
        </dgm:presLayoutVars>
      </dgm:prSet>
      <dgm:spPr/>
    </dgm:pt>
    <dgm:pt modelId="{7D56D88D-5668-4DD4-8AED-80468C08277B}" type="pres">
      <dgm:prSet presAssocID="{00724A79-412D-402A-81F3-240E89D9F15F}" presName="Name13" presStyleLbl="parChTrans1D2" presStyleIdx="5" presStyleCnt="7"/>
      <dgm:spPr/>
    </dgm:pt>
    <dgm:pt modelId="{B5EA2477-D73F-41A0-964D-E7B247513C13}" type="pres">
      <dgm:prSet presAssocID="{A7E582EB-E6E5-4B00-8777-33A5A31EB8D9}" presName="childText" presStyleLbl="bgAcc1" presStyleIdx="5" presStyleCnt="7" custLinFactNeighborX="-5944">
        <dgm:presLayoutVars>
          <dgm:bulletEnabled val="1"/>
        </dgm:presLayoutVars>
      </dgm:prSet>
      <dgm:spPr/>
    </dgm:pt>
    <dgm:pt modelId="{DD78C045-0700-475F-B8FF-0B92864F2A2B}" type="pres">
      <dgm:prSet presAssocID="{2BEB52B0-4348-4B8E-9AA3-2705DD96E70D}" presName="root" presStyleCnt="0"/>
      <dgm:spPr/>
    </dgm:pt>
    <dgm:pt modelId="{13A50D79-E63B-4DF9-8181-A717B13DFF64}" type="pres">
      <dgm:prSet presAssocID="{2BEB52B0-4348-4B8E-9AA3-2705DD96E70D}" presName="rootComposite" presStyleCnt="0"/>
      <dgm:spPr/>
    </dgm:pt>
    <dgm:pt modelId="{B23BF050-2ECE-4624-AB36-B197B99E8D69}" type="pres">
      <dgm:prSet presAssocID="{2BEB52B0-4348-4B8E-9AA3-2705DD96E70D}" presName="rootText" presStyleLbl="node1" presStyleIdx="3" presStyleCnt="4"/>
      <dgm:spPr/>
    </dgm:pt>
    <dgm:pt modelId="{91AF5C79-F802-49E9-AA6F-34C1087D3D23}" type="pres">
      <dgm:prSet presAssocID="{2BEB52B0-4348-4B8E-9AA3-2705DD96E70D}" presName="rootConnector" presStyleLbl="node1" presStyleIdx="3" presStyleCnt="4"/>
      <dgm:spPr/>
    </dgm:pt>
    <dgm:pt modelId="{EED8FD50-F62D-46D9-B1C6-91090EC459AF}" type="pres">
      <dgm:prSet presAssocID="{2BEB52B0-4348-4B8E-9AA3-2705DD96E70D}" presName="childShape" presStyleCnt="0"/>
      <dgm:spPr/>
    </dgm:pt>
    <dgm:pt modelId="{A4FE8538-2E4B-4493-8652-DDB667581246}" type="pres">
      <dgm:prSet presAssocID="{EDC63F77-11F1-42DF-8708-8EA6002F5848}" presName="Name13" presStyleLbl="parChTrans1D2" presStyleIdx="6" presStyleCnt="7"/>
      <dgm:spPr/>
    </dgm:pt>
    <dgm:pt modelId="{B09977A7-F1DF-4AC6-A1EC-82CEE0B7CAD2}" type="pres">
      <dgm:prSet presAssocID="{BE8817DB-21C7-4E2A-9077-D717BD79313C}" presName="childText" presStyleLbl="bgAcc1" presStyleIdx="6" presStyleCnt="7" custLinFactNeighborX="-9659">
        <dgm:presLayoutVars>
          <dgm:bulletEnabled val="1"/>
        </dgm:presLayoutVars>
      </dgm:prSet>
      <dgm:spPr/>
    </dgm:pt>
  </dgm:ptLst>
  <dgm:cxnLst>
    <dgm:cxn modelId="{FEA03C03-1220-4BD4-B981-6557BFC69007}" type="presOf" srcId="{91F2689E-1F86-43CD-8CEB-E31DEF913D07}" destId="{2F047592-0A3C-4E39-89A6-9303982A858E}" srcOrd="0" destOrd="0" presId="urn:microsoft.com/office/officeart/2005/8/layout/hierarchy3"/>
    <dgm:cxn modelId="{8B09A00F-FB62-4AF6-8196-9A7B56FEE352}" type="presOf" srcId="{8D6B6205-4BC8-4AC2-BFB8-EC4328736AEC}" destId="{064DAC22-312E-4D5B-ABF8-59A135E96277}" srcOrd="1" destOrd="0" presId="urn:microsoft.com/office/officeart/2005/8/layout/hierarchy3"/>
    <dgm:cxn modelId="{682CCB19-EAD5-4FA2-87B7-C7EA0DDB0E21}" type="presOf" srcId="{EE5BC7D1-598C-4884-B6DC-E664191A47F1}" destId="{7177F66E-8C0D-4AB0-A412-A260B2884D1C}" srcOrd="0" destOrd="0" presId="urn:microsoft.com/office/officeart/2005/8/layout/hierarchy3"/>
    <dgm:cxn modelId="{CD863F1A-D55D-4A94-9B04-91FF690581DD}" type="presOf" srcId="{A76E2C07-B1B9-41F1-8F28-8C00735E6ED1}" destId="{06029594-1531-44BB-BB00-A6559212E277}" srcOrd="0" destOrd="0" presId="urn:microsoft.com/office/officeart/2005/8/layout/hierarchy3"/>
    <dgm:cxn modelId="{CFF6401D-31B7-4F07-9B26-0F9323912468}" type="presOf" srcId="{A7E582EB-E6E5-4B00-8777-33A5A31EB8D9}" destId="{B5EA2477-D73F-41A0-964D-E7B247513C13}" srcOrd="0" destOrd="0" presId="urn:microsoft.com/office/officeart/2005/8/layout/hierarchy3"/>
    <dgm:cxn modelId="{8FF24725-5A3D-4C97-9C8D-950DAD98992E}" type="presOf" srcId="{0ED69541-5508-4485-8671-1C48723ED813}" destId="{D20E8445-0819-48A2-A606-D9E115D017CB}" srcOrd="0" destOrd="0" presId="urn:microsoft.com/office/officeart/2005/8/layout/hierarchy3"/>
    <dgm:cxn modelId="{42120829-4CB1-41E6-B930-7DBDB91E1915}" srcId="{2BEB52B0-4348-4B8E-9AA3-2705DD96E70D}" destId="{BE8817DB-21C7-4E2A-9077-D717BD79313C}" srcOrd="0" destOrd="0" parTransId="{EDC63F77-11F1-42DF-8708-8EA6002F5848}" sibTransId="{1FD4C4EB-04F0-43C2-8AE0-D2C14F3EC029}"/>
    <dgm:cxn modelId="{F3C9382A-E068-49B6-88A0-8560066171B4}" type="presOf" srcId="{03D025D5-145E-4927-BA0C-98F21E3741BE}" destId="{F9CF9BD9-0130-4289-9D62-190D08E63D71}" srcOrd="0" destOrd="0" presId="urn:microsoft.com/office/officeart/2005/8/layout/hierarchy3"/>
    <dgm:cxn modelId="{009E9C2C-36DD-498E-8870-598BEBB8FE0C}" srcId="{2FB81589-5CBE-4FB3-B622-6A1C4D2FE7A9}" destId="{2BEB52B0-4348-4B8E-9AA3-2705DD96E70D}" srcOrd="3" destOrd="0" parTransId="{BC698431-7DB9-417C-9141-B25A95996B1C}" sibTransId="{AEFC1C64-43A1-4F1F-9E98-8B538D92E532}"/>
    <dgm:cxn modelId="{E6B32946-5453-4F4D-B0E8-D3FD44DF050B}" type="presOf" srcId="{6F79CCFA-ADA7-4798-AAE4-B2F3F927C0EA}" destId="{0A1980D2-5469-4F98-B95D-9D71BED2DC1E}" srcOrd="0" destOrd="0" presId="urn:microsoft.com/office/officeart/2005/8/layout/hierarchy3"/>
    <dgm:cxn modelId="{AAD39475-9B87-4BA0-9CF9-125209A7730A}" type="presOf" srcId="{8D6B6205-4BC8-4AC2-BFB8-EC4328736AEC}" destId="{9F8BD1DC-D350-4594-A41B-D4A04F63C129}" srcOrd="0" destOrd="0" presId="urn:microsoft.com/office/officeart/2005/8/layout/hierarchy3"/>
    <dgm:cxn modelId="{7741807A-403F-4E44-AB1B-14CBD409D0B4}" type="presOf" srcId="{5E4C177D-180F-44EC-AA39-5F7EA853B8C7}" destId="{DF9610A7-9394-4E87-B1A7-9572103A84D3}" srcOrd="0" destOrd="0" presId="urn:microsoft.com/office/officeart/2005/8/layout/hierarchy3"/>
    <dgm:cxn modelId="{07FD557C-576D-4CFA-B0AE-E84283818574}" type="presOf" srcId="{F9FCEC99-898D-47F1-8511-A579F59E1ACD}" destId="{3C1AC974-995B-485D-BF81-2794E4889999}" srcOrd="0" destOrd="0" presId="urn:microsoft.com/office/officeart/2005/8/layout/hierarchy3"/>
    <dgm:cxn modelId="{21E1167F-68DE-4CA7-9C72-516C54A5DB91}" type="presOf" srcId="{CF4B7519-54EC-4230-9F9D-1FCC5BAE52ED}" destId="{76117AC0-596C-4195-805C-09084E8872EA}" srcOrd="0" destOrd="0" presId="urn:microsoft.com/office/officeart/2005/8/layout/hierarchy3"/>
    <dgm:cxn modelId="{79EF038A-C2FE-4C97-9AA4-4A5DB0428B30}" srcId="{5E4C177D-180F-44EC-AA39-5F7EA853B8C7}" destId="{0ED69541-5508-4485-8671-1C48723ED813}" srcOrd="0" destOrd="0" parTransId="{91F2689E-1F86-43CD-8CEB-E31DEF913D07}" sibTransId="{EDE2C436-09DC-4626-9445-9A97A729B6DA}"/>
    <dgm:cxn modelId="{90DCEE94-CDA0-466A-9161-D1F734DBDD73}" srcId="{2FB81589-5CBE-4FB3-B622-6A1C4D2FE7A9}" destId="{8D6B6205-4BC8-4AC2-BFB8-EC4328736AEC}" srcOrd="2" destOrd="0" parTransId="{1DF9BD98-F0A0-4326-A0DA-6987284DAEE8}" sibTransId="{0FC1711D-8E18-4360-B037-00DF0F8BB80F}"/>
    <dgm:cxn modelId="{68952C98-1557-4B5E-9403-05F458540024}" srcId="{2FB81589-5CBE-4FB3-B622-6A1C4D2FE7A9}" destId="{5E4C177D-180F-44EC-AA39-5F7EA853B8C7}" srcOrd="0" destOrd="0" parTransId="{589E10F8-49B0-4A8E-A937-880832D969FD}" sibTransId="{868544EA-F431-470E-8713-34EADE6B3B78}"/>
    <dgm:cxn modelId="{43440599-2354-47EF-806C-74C573EAB79E}" srcId="{03D025D5-145E-4927-BA0C-98F21E3741BE}" destId="{6F79CCFA-ADA7-4798-AAE4-B2F3F927C0EA}" srcOrd="1" destOrd="0" parTransId="{F9FCEC99-898D-47F1-8511-A579F59E1ACD}" sibTransId="{A153DDF1-56AD-48FE-8293-45DBA0B7502B}"/>
    <dgm:cxn modelId="{80BFB19F-6F10-47C0-844E-EA413EC0F053}" srcId="{8D6B6205-4BC8-4AC2-BFB8-EC4328736AEC}" destId="{A7E582EB-E6E5-4B00-8777-33A5A31EB8D9}" srcOrd="1" destOrd="0" parTransId="{00724A79-412D-402A-81F3-240E89D9F15F}" sibTransId="{D18DC91D-2C9D-4F86-9F84-5748A352E581}"/>
    <dgm:cxn modelId="{2978B0AF-CBA4-434E-994E-076702942BBA}" type="presOf" srcId="{BE8817DB-21C7-4E2A-9077-D717BD79313C}" destId="{B09977A7-F1DF-4AC6-A1EC-82CEE0B7CAD2}" srcOrd="0" destOrd="0" presId="urn:microsoft.com/office/officeart/2005/8/layout/hierarchy3"/>
    <dgm:cxn modelId="{915F23BA-0783-42E9-B917-5DBEEFD3061C}" srcId="{03D025D5-145E-4927-BA0C-98F21E3741BE}" destId="{CF4B7519-54EC-4230-9F9D-1FCC5BAE52ED}" srcOrd="0" destOrd="0" parTransId="{7B3D6278-BB3E-4F60-BE8F-A401999A332F}" sibTransId="{E20AAA59-4632-4547-A4DE-D434D15734B8}"/>
    <dgm:cxn modelId="{A7EB0DBC-0C50-4918-AD9D-E88C28F9F6A0}" type="presOf" srcId="{EDC63F77-11F1-42DF-8708-8EA6002F5848}" destId="{A4FE8538-2E4B-4493-8652-DDB667581246}" srcOrd="0" destOrd="0" presId="urn:microsoft.com/office/officeart/2005/8/layout/hierarchy3"/>
    <dgm:cxn modelId="{DE64EBBD-B523-4C4C-9FFB-68272FE3411F}" type="presOf" srcId="{5EF4DE21-1912-40A9-A862-B3A5E1077534}" destId="{86DFDEE7-DE49-40CF-992C-9B64C5138661}" srcOrd="0" destOrd="0" presId="urn:microsoft.com/office/officeart/2005/8/layout/hierarchy3"/>
    <dgm:cxn modelId="{BB02F3C3-5A65-4DF1-8992-85F6DFA26ED2}" type="presOf" srcId="{03D025D5-145E-4927-BA0C-98F21E3741BE}" destId="{BCF0103E-5B0C-41BA-88AC-CB05234F5204}" srcOrd="1" destOrd="0" presId="urn:microsoft.com/office/officeart/2005/8/layout/hierarchy3"/>
    <dgm:cxn modelId="{DA44A4CA-129A-4934-9816-2634C70D245D}" type="presOf" srcId="{2FB81589-5CBE-4FB3-B622-6A1C4D2FE7A9}" destId="{561BDC18-32C4-4EBA-9672-3B7EA4F4B6A7}" srcOrd="0" destOrd="0" presId="urn:microsoft.com/office/officeart/2005/8/layout/hierarchy3"/>
    <dgm:cxn modelId="{76CFC5DC-AA7F-4810-8357-AF39318F6D31}" type="presOf" srcId="{2BEB52B0-4348-4B8E-9AA3-2705DD96E70D}" destId="{91AF5C79-F802-49E9-AA6F-34C1087D3D23}" srcOrd="1" destOrd="0" presId="urn:microsoft.com/office/officeart/2005/8/layout/hierarchy3"/>
    <dgm:cxn modelId="{0197BFE5-A4FB-42D3-BCD0-ABD99E8DAF74}" type="presOf" srcId="{7B3D6278-BB3E-4F60-BE8F-A401999A332F}" destId="{D15C701A-FF17-42D9-BBE2-CD19CC09E459}" srcOrd="0" destOrd="0" presId="urn:microsoft.com/office/officeart/2005/8/layout/hierarchy3"/>
    <dgm:cxn modelId="{58DF4CEA-5295-4ABB-BCF4-23D8FB8826D9}" srcId="{2FB81589-5CBE-4FB3-B622-6A1C4D2FE7A9}" destId="{03D025D5-145E-4927-BA0C-98F21E3741BE}" srcOrd="1" destOrd="0" parTransId="{5146799D-3EF7-4127-87A8-9601076E57A5}" sibTransId="{ECB1444F-E065-4ADD-9E66-534576E75F88}"/>
    <dgm:cxn modelId="{E688CAEB-BCD0-4793-9265-6B20E68BBF08}" srcId="{8D6B6205-4BC8-4AC2-BFB8-EC4328736AEC}" destId="{CC74730F-8C64-447B-A426-4B4906FBDF4E}" srcOrd="0" destOrd="0" parTransId="{EE5BC7D1-598C-4884-B6DC-E664191A47F1}" sibTransId="{C8AFD5F6-29D5-4180-91A3-CD630E80874B}"/>
    <dgm:cxn modelId="{201D1FEE-7BB7-4218-8BBC-163B4B5509B8}" type="presOf" srcId="{5E4C177D-180F-44EC-AA39-5F7EA853B8C7}" destId="{9EB48CE6-A9FC-4B94-ABCE-AF200B8598E2}" srcOrd="1" destOrd="0" presId="urn:microsoft.com/office/officeart/2005/8/layout/hierarchy3"/>
    <dgm:cxn modelId="{A96EEDEF-377C-45B4-8923-9394A240AF83}" type="presOf" srcId="{2BEB52B0-4348-4B8E-9AA3-2705DD96E70D}" destId="{B23BF050-2ECE-4624-AB36-B197B99E8D69}" srcOrd="0" destOrd="0" presId="urn:microsoft.com/office/officeart/2005/8/layout/hierarchy3"/>
    <dgm:cxn modelId="{900908F4-85BA-4A19-9635-FE5A8C05341C}" srcId="{5E4C177D-180F-44EC-AA39-5F7EA853B8C7}" destId="{A76E2C07-B1B9-41F1-8F28-8C00735E6ED1}" srcOrd="1" destOrd="0" parTransId="{5EF4DE21-1912-40A9-A862-B3A5E1077534}" sibTransId="{A347EE1F-84C8-44D1-BEFE-BBF880888FD0}"/>
    <dgm:cxn modelId="{CC811EF9-CB46-426E-87A9-BFC09A798DDD}" type="presOf" srcId="{CC74730F-8C64-447B-A426-4B4906FBDF4E}" destId="{06C88057-04B0-449E-AB20-3C104F00495C}" srcOrd="0" destOrd="0" presId="urn:microsoft.com/office/officeart/2005/8/layout/hierarchy3"/>
    <dgm:cxn modelId="{A12B55FC-94CA-4C00-AFC2-519DE1F1D476}" type="presOf" srcId="{00724A79-412D-402A-81F3-240E89D9F15F}" destId="{7D56D88D-5668-4DD4-8AED-80468C08277B}" srcOrd="0" destOrd="0" presId="urn:microsoft.com/office/officeart/2005/8/layout/hierarchy3"/>
    <dgm:cxn modelId="{7CC2479F-2C13-4C8F-AF33-C833B668B3F6}" type="presParOf" srcId="{561BDC18-32C4-4EBA-9672-3B7EA4F4B6A7}" destId="{370B0612-BAA9-458A-93A1-E9D9C0B1555A}" srcOrd="0" destOrd="0" presId="urn:microsoft.com/office/officeart/2005/8/layout/hierarchy3"/>
    <dgm:cxn modelId="{A2FD85D7-6B50-4042-AD9E-E0C207C1AED3}" type="presParOf" srcId="{370B0612-BAA9-458A-93A1-E9D9C0B1555A}" destId="{C94AED2B-B5A5-41B6-8657-3BFD909CC1F8}" srcOrd="0" destOrd="0" presId="urn:microsoft.com/office/officeart/2005/8/layout/hierarchy3"/>
    <dgm:cxn modelId="{7EC7A37B-4EE8-446F-A119-77BF52DB2E49}" type="presParOf" srcId="{C94AED2B-B5A5-41B6-8657-3BFD909CC1F8}" destId="{DF9610A7-9394-4E87-B1A7-9572103A84D3}" srcOrd="0" destOrd="0" presId="urn:microsoft.com/office/officeart/2005/8/layout/hierarchy3"/>
    <dgm:cxn modelId="{99866B41-FF6B-4661-A275-517623F762E2}" type="presParOf" srcId="{C94AED2B-B5A5-41B6-8657-3BFD909CC1F8}" destId="{9EB48CE6-A9FC-4B94-ABCE-AF200B8598E2}" srcOrd="1" destOrd="0" presId="urn:microsoft.com/office/officeart/2005/8/layout/hierarchy3"/>
    <dgm:cxn modelId="{A7F0AD1A-3077-4E17-9CF0-B29D33DB51DB}" type="presParOf" srcId="{370B0612-BAA9-458A-93A1-E9D9C0B1555A}" destId="{AB87E02A-9465-4D48-ACBB-E7FD074F7292}" srcOrd="1" destOrd="0" presId="urn:microsoft.com/office/officeart/2005/8/layout/hierarchy3"/>
    <dgm:cxn modelId="{DE2CE757-0AA3-4D20-83F4-E91B961D1F77}" type="presParOf" srcId="{AB87E02A-9465-4D48-ACBB-E7FD074F7292}" destId="{2F047592-0A3C-4E39-89A6-9303982A858E}" srcOrd="0" destOrd="0" presId="urn:microsoft.com/office/officeart/2005/8/layout/hierarchy3"/>
    <dgm:cxn modelId="{1D712D7A-D7B6-4FB9-9DB2-809EDCA23FB7}" type="presParOf" srcId="{AB87E02A-9465-4D48-ACBB-E7FD074F7292}" destId="{D20E8445-0819-48A2-A606-D9E115D017CB}" srcOrd="1" destOrd="0" presId="urn:microsoft.com/office/officeart/2005/8/layout/hierarchy3"/>
    <dgm:cxn modelId="{C82E2DEF-BDD2-4A15-90CC-F74FEBD21337}" type="presParOf" srcId="{AB87E02A-9465-4D48-ACBB-E7FD074F7292}" destId="{86DFDEE7-DE49-40CF-992C-9B64C5138661}" srcOrd="2" destOrd="0" presId="urn:microsoft.com/office/officeart/2005/8/layout/hierarchy3"/>
    <dgm:cxn modelId="{D2B3C44A-4351-418A-894A-C43D7BE87BF9}" type="presParOf" srcId="{AB87E02A-9465-4D48-ACBB-E7FD074F7292}" destId="{06029594-1531-44BB-BB00-A6559212E277}" srcOrd="3" destOrd="0" presId="urn:microsoft.com/office/officeart/2005/8/layout/hierarchy3"/>
    <dgm:cxn modelId="{5C544F9C-8E02-47C0-AE33-511EF5561121}" type="presParOf" srcId="{561BDC18-32C4-4EBA-9672-3B7EA4F4B6A7}" destId="{47E966E9-50F4-4F41-ACAF-C4CFB6E83FA9}" srcOrd="1" destOrd="0" presId="urn:microsoft.com/office/officeart/2005/8/layout/hierarchy3"/>
    <dgm:cxn modelId="{46BB6BBE-3892-407C-A294-ADCA9AB14878}" type="presParOf" srcId="{47E966E9-50F4-4F41-ACAF-C4CFB6E83FA9}" destId="{B5165FDC-3521-4F39-AED8-CCD7BF56F8D1}" srcOrd="0" destOrd="0" presId="urn:microsoft.com/office/officeart/2005/8/layout/hierarchy3"/>
    <dgm:cxn modelId="{59B66688-C32D-4F2B-AB26-93C599DAF72D}" type="presParOf" srcId="{B5165FDC-3521-4F39-AED8-CCD7BF56F8D1}" destId="{F9CF9BD9-0130-4289-9D62-190D08E63D71}" srcOrd="0" destOrd="0" presId="urn:microsoft.com/office/officeart/2005/8/layout/hierarchy3"/>
    <dgm:cxn modelId="{A6E708B7-A4C9-48BC-B4DE-5863267D762F}" type="presParOf" srcId="{B5165FDC-3521-4F39-AED8-CCD7BF56F8D1}" destId="{BCF0103E-5B0C-41BA-88AC-CB05234F5204}" srcOrd="1" destOrd="0" presId="urn:microsoft.com/office/officeart/2005/8/layout/hierarchy3"/>
    <dgm:cxn modelId="{CCA5826C-82B1-427C-B780-DEFC7C19D25E}" type="presParOf" srcId="{47E966E9-50F4-4F41-ACAF-C4CFB6E83FA9}" destId="{2394D991-2060-4E89-AB14-91C5F5D58A7B}" srcOrd="1" destOrd="0" presId="urn:microsoft.com/office/officeart/2005/8/layout/hierarchy3"/>
    <dgm:cxn modelId="{AA320A6D-3388-4358-9E36-C2BDE89E1F0D}" type="presParOf" srcId="{2394D991-2060-4E89-AB14-91C5F5D58A7B}" destId="{D15C701A-FF17-42D9-BBE2-CD19CC09E459}" srcOrd="0" destOrd="0" presId="urn:microsoft.com/office/officeart/2005/8/layout/hierarchy3"/>
    <dgm:cxn modelId="{8D74F9C0-9616-4FEB-BA12-B57B0DDCAD50}" type="presParOf" srcId="{2394D991-2060-4E89-AB14-91C5F5D58A7B}" destId="{76117AC0-596C-4195-805C-09084E8872EA}" srcOrd="1" destOrd="0" presId="urn:microsoft.com/office/officeart/2005/8/layout/hierarchy3"/>
    <dgm:cxn modelId="{6B5BFA7E-DE3D-455A-886E-E60107AF9BA4}" type="presParOf" srcId="{2394D991-2060-4E89-AB14-91C5F5D58A7B}" destId="{3C1AC974-995B-485D-BF81-2794E4889999}" srcOrd="2" destOrd="0" presId="urn:microsoft.com/office/officeart/2005/8/layout/hierarchy3"/>
    <dgm:cxn modelId="{B3851055-568D-48F0-8A17-4003644DC1E9}" type="presParOf" srcId="{2394D991-2060-4E89-AB14-91C5F5D58A7B}" destId="{0A1980D2-5469-4F98-B95D-9D71BED2DC1E}" srcOrd="3" destOrd="0" presId="urn:microsoft.com/office/officeart/2005/8/layout/hierarchy3"/>
    <dgm:cxn modelId="{D78FE6AC-828F-41CF-9748-DBDC05C080C1}" type="presParOf" srcId="{561BDC18-32C4-4EBA-9672-3B7EA4F4B6A7}" destId="{F32D69F1-2F30-47C9-8E5F-E9AA5AEC8F3C}" srcOrd="2" destOrd="0" presId="urn:microsoft.com/office/officeart/2005/8/layout/hierarchy3"/>
    <dgm:cxn modelId="{6530C619-9D5E-49E4-8481-B16BD3824C56}" type="presParOf" srcId="{F32D69F1-2F30-47C9-8E5F-E9AA5AEC8F3C}" destId="{CF6631D4-8C33-4567-97CA-62D2F69DAC2E}" srcOrd="0" destOrd="0" presId="urn:microsoft.com/office/officeart/2005/8/layout/hierarchy3"/>
    <dgm:cxn modelId="{5428BB0D-0BBD-441D-A4CA-DC49BE4C49DF}" type="presParOf" srcId="{CF6631D4-8C33-4567-97CA-62D2F69DAC2E}" destId="{9F8BD1DC-D350-4594-A41B-D4A04F63C129}" srcOrd="0" destOrd="0" presId="urn:microsoft.com/office/officeart/2005/8/layout/hierarchy3"/>
    <dgm:cxn modelId="{DDA1CF96-BF4A-4AFF-A159-4D33B4B34193}" type="presParOf" srcId="{CF6631D4-8C33-4567-97CA-62D2F69DAC2E}" destId="{064DAC22-312E-4D5B-ABF8-59A135E96277}" srcOrd="1" destOrd="0" presId="urn:microsoft.com/office/officeart/2005/8/layout/hierarchy3"/>
    <dgm:cxn modelId="{C36E7BB4-3C64-44D1-BD1E-56E915F94494}" type="presParOf" srcId="{F32D69F1-2F30-47C9-8E5F-E9AA5AEC8F3C}" destId="{5EC0BA5A-8FAF-4F61-83A6-93AB9197CE1C}" srcOrd="1" destOrd="0" presId="urn:microsoft.com/office/officeart/2005/8/layout/hierarchy3"/>
    <dgm:cxn modelId="{1741BAAB-60F0-44D1-8033-CBB264EC0519}" type="presParOf" srcId="{5EC0BA5A-8FAF-4F61-83A6-93AB9197CE1C}" destId="{7177F66E-8C0D-4AB0-A412-A260B2884D1C}" srcOrd="0" destOrd="0" presId="urn:microsoft.com/office/officeart/2005/8/layout/hierarchy3"/>
    <dgm:cxn modelId="{E3722419-5D77-4768-8C0F-B04C9572781A}" type="presParOf" srcId="{5EC0BA5A-8FAF-4F61-83A6-93AB9197CE1C}" destId="{06C88057-04B0-449E-AB20-3C104F00495C}" srcOrd="1" destOrd="0" presId="urn:microsoft.com/office/officeart/2005/8/layout/hierarchy3"/>
    <dgm:cxn modelId="{469142C7-58D5-447A-A8A2-564387275A5C}" type="presParOf" srcId="{5EC0BA5A-8FAF-4F61-83A6-93AB9197CE1C}" destId="{7D56D88D-5668-4DD4-8AED-80468C08277B}" srcOrd="2" destOrd="0" presId="urn:microsoft.com/office/officeart/2005/8/layout/hierarchy3"/>
    <dgm:cxn modelId="{C4E1C6C6-6A89-4C35-8827-F8EA890D4175}" type="presParOf" srcId="{5EC0BA5A-8FAF-4F61-83A6-93AB9197CE1C}" destId="{B5EA2477-D73F-41A0-964D-E7B247513C13}" srcOrd="3" destOrd="0" presId="urn:microsoft.com/office/officeart/2005/8/layout/hierarchy3"/>
    <dgm:cxn modelId="{F48A8F52-0C97-47B3-95B8-F76FEC068918}" type="presParOf" srcId="{561BDC18-32C4-4EBA-9672-3B7EA4F4B6A7}" destId="{DD78C045-0700-475F-B8FF-0B92864F2A2B}" srcOrd="3" destOrd="0" presId="urn:microsoft.com/office/officeart/2005/8/layout/hierarchy3"/>
    <dgm:cxn modelId="{7635CE43-5BEF-486E-B0FD-B0BAB3B50B4D}" type="presParOf" srcId="{DD78C045-0700-475F-B8FF-0B92864F2A2B}" destId="{13A50D79-E63B-4DF9-8181-A717B13DFF64}" srcOrd="0" destOrd="0" presId="urn:microsoft.com/office/officeart/2005/8/layout/hierarchy3"/>
    <dgm:cxn modelId="{E6BE66F9-1777-4AB6-94DC-BBB3B9D06B63}" type="presParOf" srcId="{13A50D79-E63B-4DF9-8181-A717B13DFF64}" destId="{B23BF050-2ECE-4624-AB36-B197B99E8D69}" srcOrd="0" destOrd="0" presId="urn:microsoft.com/office/officeart/2005/8/layout/hierarchy3"/>
    <dgm:cxn modelId="{0611DB55-1FC7-42DC-A2F3-57C2666270AC}" type="presParOf" srcId="{13A50D79-E63B-4DF9-8181-A717B13DFF64}" destId="{91AF5C79-F802-49E9-AA6F-34C1087D3D23}" srcOrd="1" destOrd="0" presId="urn:microsoft.com/office/officeart/2005/8/layout/hierarchy3"/>
    <dgm:cxn modelId="{BC20F22F-A562-4A35-99C6-20879676BF3D}" type="presParOf" srcId="{DD78C045-0700-475F-B8FF-0B92864F2A2B}" destId="{EED8FD50-F62D-46D9-B1C6-91090EC459AF}" srcOrd="1" destOrd="0" presId="urn:microsoft.com/office/officeart/2005/8/layout/hierarchy3"/>
    <dgm:cxn modelId="{8F69155B-7172-466F-A13F-015E469C214E}" type="presParOf" srcId="{EED8FD50-F62D-46D9-B1C6-91090EC459AF}" destId="{A4FE8538-2E4B-4493-8652-DDB667581246}" srcOrd="0" destOrd="0" presId="urn:microsoft.com/office/officeart/2005/8/layout/hierarchy3"/>
    <dgm:cxn modelId="{4D3ACF33-2EDA-4291-A473-EC9364A9717D}" type="presParOf" srcId="{EED8FD50-F62D-46D9-B1C6-91090EC459AF}" destId="{B09977A7-F1DF-4AC6-A1EC-82CEE0B7CAD2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BD4933-71BB-4BD6-B8C5-23EC1F609AD8}">
      <dsp:nvSpPr>
        <dsp:cNvPr id="0" name=""/>
        <dsp:cNvSpPr/>
      </dsp:nvSpPr>
      <dsp:spPr>
        <a:xfrm rot="5400000">
          <a:off x="-256108" y="272307"/>
          <a:ext cx="1707392" cy="1195174"/>
        </a:xfrm>
        <a:prstGeom prst="chevron">
          <a:avLst/>
        </a:prstGeom>
        <a:solidFill>
          <a:srgbClr val="202C41"/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800" b="1" kern="12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rPr>
            <a:t>BAP</a:t>
          </a:r>
        </a:p>
      </dsp:txBody>
      <dsp:txXfrm rot="-5400000">
        <a:off x="1" y="613785"/>
        <a:ext cx="1195174" cy="512218"/>
      </dsp:txXfrm>
    </dsp:sp>
    <dsp:sp modelId="{C4B09D19-55C4-4BA7-A389-76647B98BB99}">
      <dsp:nvSpPr>
        <dsp:cNvPr id="0" name=""/>
        <dsp:cNvSpPr/>
      </dsp:nvSpPr>
      <dsp:spPr>
        <a:xfrm rot="5400000">
          <a:off x="5363948" y="-4072770"/>
          <a:ext cx="1109805" cy="939985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4130" rIns="24130" bIns="24130" numCol="1" spcCol="1270" anchor="ctr" anchorCtr="0">
          <a:noAutofit/>
        </a:bodyPr>
        <a:lstStyle/>
        <a:p>
          <a:pPr marL="285750" lvl="1" indent="-285750" algn="l" defTabSz="1689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3800" kern="12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rPr>
            <a:t>BAP J : Gestion et pilotage</a:t>
          </a:r>
        </a:p>
      </dsp:txBody>
      <dsp:txXfrm rot="-5400000">
        <a:off x="1218923" y="126431"/>
        <a:ext cx="9345680" cy="1001453"/>
      </dsp:txXfrm>
    </dsp:sp>
    <dsp:sp modelId="{4A078D03-1D52-4FD5-AEE4-F1B25DEF8EF5}">
      <dsp:nvSpPr>
        <dsp:cNvPr id="0" name=""/>
        <dsp:cNvSpPr/>
      </dsp:nvSpPr>
      <dsp:spPr>
        <a:xfrm rot="5400000">
          <a:off x="-256108" y="1765170"/>
          <a:ext cx="1707392" cy="1195174"/>
        </a:xfrm>
        <a:prstGeom prst="chevron">
          <a:avLst/>
        </a:prstGeom>
        <a:solidFill>
          <a:srgbClr val="6D87B7"/>
        </a:solidFill>
        <a:ln w="12700" cap="flat" cmpd="sng" algn="ctr">
          <a:solidFill>
            <a:schemeClr val="accent2">
              <a:shade val="80000"/>
              <a:hueOff val="-119620"/>
              <a:satOff val="-10821"/>
              <a:lumOff val="1548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kern="12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rPr>
            <a:t>FAMILLE PRO</a:t>
          </a:r>
        </a:p>
      </dsp:txBody>
      <dsp:txXfrm rot="-5400000">
        <a:off x="1" y="2106648"/>
        <a:ext cx="1195174" cy="512218"/>
      </dsp:txXfrm>
    </dsp:sp>
    <dsp:sp modelId="{4BAAFF42-2795-4E00-BAAC-8C87B40990CE}">
      <dsp:nvSpPr>
        <dsp:cNvPr id="0" name=""/>
        <dsp:cNvSpPr/>
      </dsp:nvSpPr>
      <dsp:spPr>
        <a:xfrm rot="5400000">
          <a:off x="5338683" y="-2634004"/>
          <a:ext cx="1110388" cy="942360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-119620"/>
              <a:satOff val="-10821"/>
              <a:lumOff val="1548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4130" rIns="24130" bIns="24130" numCol="1" spcCol="1270" anchor="ctr" anchorCtr="0">
          <a:noAutofit/>
        </a:bodyPr>
        <a:lstStyle/>
        <a:p>
          <a:pPr marL="285750" lvl="1" indent="-285750" algn="l" defTabSz="1689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3800" kern="12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rPr>
            <a:t>Gestion financière et comptable</a:t>
          </a:r>
        </a:p>
      </dsp:txBody>
      <dsp:txXfrm rot="-5400000">
        <a:off x="1182076" y="1576808"/>
        <a:ext cx="9369399" cy="1001978"/>
      </dsp:txXfrm>
    </dsp:sp>
    <dsp:sp modelId="{3C706233-0004-49E5-A1C7-1521CAF7EA26}">
      <dsp:nvSpPr>
        <dsp:cNvPr id="0" name=""/>
        <dsp:cNvSpPr/>
      </dsp:nvSpPr>
      <dsp:spPr>
        <a:xfrm rot="5400000">
          <a:off x="-256108" y="3288340"/>
          <a:ext cx="1707392" cy="1195174"/>
        </a:xfrm>
        <a:prstGeom prst="chevron">
          <a:avLst/>
        </a:prstGeom>
        <a:solidFill>
          <a:srgbClr val="B1BFD9"/>
        </a:solidFill>
        <a:ln w="12700" cap="flat" cmpd="sng" algn="ctr">
          <a:solidFill>
            <a:schemeClr val="accent2">
              <a:shade val="80000"/>
              <a:hueOff val="-239240"/>
              <a:satOff val="-21642"/>
              <a:lumOff val="30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kern="12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rPr>
            <a:t>EMPLOI</a:t>
          </a:r>
          <a:r>
            <a:rPr lang="fr-FR" sz="2400" b="1" kern="12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rPr>
            <a:t> </a:t>
          </a:r>
          <a:r>
            <a:rPr lang="fr-FR" sz="1800" b="1" kern="12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rPr>
            <a:t>TYPE</a:t>
          </a:r>
          <a:endParaRPr lang="fr-FR" sz="2400" b="1" kern="1200" dirty="0">
            <a:latin typeface="Verdana" panose="020B0604030504040204" pitchFamily="34" charset="0"/>
            <a:ea typeface="Verdana" panose="020B0604030504040204" pitchFamily="34" charset="0"/>
            <a:cs typeface="Arial" panose="020B0604020202020204" pitchFamily="34" charset="0"/>
          </a:endParaRPr>
        </a:p>
      </dsp:txBody>
      <dsp:txXfrm rot="-5400000">
        <a:off x="1" y="3629818"/>
        <a:ext cx="1195174" cy="512218"/>
      </dsp:txXfrm>
    </dsp:sp>
    <dsp:sp modelId="{CF52B81B-FF98-4BFF-A769-F70DEE679A8E}">
      <dsp:nvSpPr>
        <dsp:cNvPr id="0" name=""/>
        <dsp:cNvSpPr/>
      </dsp:nvSpPr>
      <dsp:spPr>
        <a:xfrm rot="5400000">
          <a:off x="5352074" y="-1124667"/>
          <a:ext cx="1109805" cy="942360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-239240"/>
              <a:satOff val="-21642"/>
              <a:lumOff val="30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4130" rIns="24130" bIns="24130" numCol="1" spcCol="1270" anchor="ctr" anchorCtr="0">
          <a:noAutofit/>
        </a:bodyPr>
        <a:lstStyle/>
        <a:p>
          <a:pPr marL="285750" lvl="1" indent="-285750" algn="l" defTabSz="1689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3800" kern="12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rPr>
            <a:t>Gestionnaire financier et comptable</a:t>
          </a:r>
        </a:p>
      </dsp:txBody>
      <dsp:txXfrm rot="-5400000">
        <a:off x="1195175" y="3086408"/>
        <a:ext cx="9369428" cy="100145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9610A7-9394-4E87-B1A7-9572103A84D3}">
      <dsp:nvSpPr>
        <dsp:cNvPr id="0" name=""/>
        <dsp:cNvSpPr/>
      </dsp:nvSpPr>
      <dsp:spPr>
        <a:xfrm>
          <a:off x="769" y="155845"/>
          <a:ext cx="2784505" cy="1392252"/>
        </a:xfrm>
        <a:prstGeom prst="roundRect">
          <a:avLst>
            <a:gd name="adj" fmla="val 10000"/>
          </a:avLst>
        </a:prstGeom>
        <a:solidFill>
          <a:srgbClr val="202C4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3825" tIns="82550" rIns="123825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500" kern="12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rPr>
            <a:t>IGR</a:t>
          </a:r>
        </a:p>
      </dsp:txBody>
      <dsp:txXfrm>
        <a:off x="41547" y="196623"/>
        <a:ext cx="2702949" cy="1310696"/>
      </dsp:txXfrm>
    </dsp:sp>
    <dsp:sp modelId="{BBF7BC8A-7481-45AD-976A-056CED2DB30D}">
      <dsp:nvSpPr>
        <dsp:cNvPr id="0" name=""/>
        <dsp:cNvSpPr/>
      </dsp:nvSpPr>
      <dsp:spPr>
        <a:xfrm>
          <a:off x="140907" y="1548098"/>
          <a:ext cx="138311" cy="1053308"/>
        </a:xfrm>
        <a:custGeom>
          <a:avLst/>
          <a:gdLst/>
          <a:ahLst/>
          <a:cxnLst/>
          <a:rect l="0" t="0" r="0" b="0"/>
          <a:pathLst>
            <a:path>
              <a:moveTo>
                <a:pt x="138311" y="0"/>
              </a:moveTo>
              <a:lnTo>
                <a:pt x="0" y="1053308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7DABB8-75E0-4C95-A10A-1A96601B4977}">
      <dsp:nvSpPr>
        <dsp:cNvPr id="0" name=""/>
        <dsp:cNvSpPr/>
      </dsp:nvSpPr>
      <dsp:spPr>
        <a:xfrm>
          <a:off x="140907" y="1905280"/>
          <a:ext cx="2627392" cy="139225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100" kern="12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rPr>
            <a:t>Diplôme niveau I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100" kern="12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rPr>
            <a:t>(Master)</a:t>
          </a:r>
        </a:p>
      </dsp:txBody>
      <dsp:txXfrm>
        <a:off x="181685" y="1946058"/>
        <a:ext cx="2545836" cy="1310696"/>
      </dsp:txXfrm>
    </dsp:sp>
    <dsp:sp modelId="{86DFDEE7-DE49-40CF-992C-9B64C5138661}">
      <dsp:nvSpPr>
        <dsp:cNvPr id="0" name=""/>
        <dsp:cNvSpPr/>
      </dsp:nvSpPr>
      <dsp:spPr>
        <a:xfrm>
          <a:off x="105845" y="1548098"/>
          <a:ext cx="173374" cy="2844386"/>
        </a:xfrm>
        <a:custGeom>
          <a:avLst/>
          <a:gdLst/>
          <a:ahLst/>
          <a:cxnLst/>
          <a:rect l="0" t="0" r="0" b="0"/>
          <a:pathLst>
            <a:path>
              <a:moveTo>
                <a:pt x="173374" y="0"/>
              </a:moveTo>
              <a:lnTo>
                <a:pt x="0" y="2844386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029594-1531-44BB-BB00-A6559212E277}">
      <dsp:nvSpPr>
        <dsp:cNvPr id="0" name=""/>
        <dsp:cNvSpPr/>
      </dsp:nvSpPr>
      <dsp:spPr>
        <a:xfrm>
          <a:off x="105845" y="3696358"/>
          <a:ext cx="2227604" cy="139225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-2624529"/>
              <a:satOff val="11858"/>
              <a:lumOff val="-66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100" kern="12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rPr>
            <a:t>Qualification professionnelle équivalente</a:t>
          </a:r>
        </a:p>
      </dsp:txBody>
      <dsp:txXfrm>
        <a:off x="146623" y="3737136"/>
        <a:ext cx="2146048" cy="1310696"/>
      </dsp:txXfrm>
    </dsp:sp>
    <dsp:sp modelId="{F9CF9BD9-0130-4289-9D62-190D08E63D71}">
      <dsp:nvSpPr>
        <dsp:cNvPr id="0" name=""/>
        <dsp:cNvSpPr/>
      </dsp:nvSpPr>
      <dsp:spPr>
        <a:xfrm>
          <a:off x="3606036" y="155845"/>
          <a:ext cx="2784505" cy="1392252"/>
        </a:xfrm>
        <a:prstGeom prst="roundRect">
          <a:avLst>
            <a:gd name="adj" fmla="val 10000"/>
          </a:avLst>
        </a:prstGeom>
        <a:solidFill>
          <a:srgbClr val="6D87B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3825" tIns="82550" rIns="123825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500" kern="12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rPr>
            <a:t>IGE</a:t>
          </a:r>
        </a:p>
      </dsp:txBody>
      <dsp:txXfrm>
        <a:off x="3646814" y="196623"/>
        <a:ext cx="2702949" cy="1310696"/>
      </dsp:txXfrm>
    </dsp:sp>
    <dsp:sp modelId="{D15C701A-FF17-42D9-BBE2-CD19CC09E459}">
      <dsp:nvSpPr>
        <dsp:cNvPr id="0" name=""/>
        <dsp:cNvSpPr/>
      </dsp:nvSpPr>
      <dsp:spPr>
        <a:xfrm>
          <a:off x="3716903" y="1548098"/>
          <a:ext cx="167582" cy="1020242"/>
        </a:xfrm>
        <a:custGeom>
          <a:avLst/>
          <a:gdLst/>
          <a:ahLst/>
          <a:cxnLst/>
          <a:rect l="0" t="0" r="0" b="0"/>
          <a:pathLst>
            <a:path>
              <a:moveTo>
                <a:pt x="167582" y="0"/>
              </a:moveTo>
              <a:lnTo>
                <a:pt x="0" y="102024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117AC0-596C-4195-805C-09084E8872EA}">
      <dsp:nvSpPr>
        <dsp:cNvPr id="0" name=""/>
        <dsp:cNvSpPr/>
      </dsp:nvSpPr>
      <dsp:spPr>
        <a:xfrm>
          <a:off x="3716903" y="1872214"/>
          <a:ext cx="2607500" cy="139225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-5249058"/>
              <a:satOff val="23717"/>
              <a:lumOff val="-133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100" kern="12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rPr>
            <a:t>Diplôme niveau II 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100" kern="12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rPr>
            <a:t>( Licence et +)</a:t>
          </a:r>
        </a:p>
      </dsp:txBody>
      <dsp:txXfrm>
        <a:off x="3757681" y="1912992"/>
        <a:ext cx="2525944" cy="1310696"/>
      </dsp:txXfrm>
    </dsp:sp>
    <dsp:sp modelId="{3C1AC974-995B-485D-BF81-2794E4889999}">
      <dsp:nvSpPr>
        <dsp:cNvPr id="0" name=""/>
        <dsp:cNvSpPr/>
      </dsp:nvSpPr>
      <dsp:spPr>
        <a:xfrm>
          <a:off x="3504212" y="1548098"/>
          <a:ext cx="380274" cy="2844386"/>
        </a:xfrm>
        <a:custGeom>
          <a:avLst/>
          <a:gdLst/>
          <a:ahLst/>
          <a:cxnLst/>
          <a:rect l="0" t="0" r="0" b="0"/>
          <a:pathLst>
            <a:path>
              <a:moveTo>
                <a:pt x="380274" y="0"/>
              </a:moveTo>
              <a:lnTo>
                <a:pt x="0" y="2844386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1980D2-5469-4F98-B95D-9D71BED2DC1E}">
      <dsp:nvSpPr>
        <dsp:cNvPr id="0" name=""/>
        <dsp:cNvSpPr/>
      </dsp:nvSpPr>
      <dsp:spPr>
        <a:xfrm>
          <a:off x="3504212" y="3696358"/>
          <a:ext cx="2546686" cy="139225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-7873587"/>
              <a:satOff val="35575"/>
              <a:lumOff val="-200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100" kern="12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rPr>
            <a:t>Qualification professionnelle équivalente</a:t>
          </a:r>
        </a:p>
      </dsp:txBody>
      <dsp:txXfrm>
        <a:off x="3544990" y="3737136"/>
        <a:ext cx="2465130" cy="1310696"/>
      </dsp:txXfrm>
    </dsp:sp>
    <dsp:sp modelId="{8A7DCBFE-EAD0-4CF0-B1ED-155467C1C0B7}">
      <dsp:nvSpPr>
        <dsp:cNvPr id="0" name=""/>
        <dsp:cNvSpPr/>
      </dsp:nvSpPr>
      <dsp:spPr>
        <a:xfrm>
          <a:off x="7252847" y="155845"/>
          <a:ext cx="2784505" cy="1392252"/>
        </a:xfrm>
        <a:prstGeom prst="roundRect">
          <a:avLst>
            <a:gd name="adj" fmla="val 10000"/>
          </a:avLst>
        </a:prstGeom>
        <a:solidFill>
          <a:srgbClr val="B1BFD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3825" tIns="82550" rIns="123825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500" kern="12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rPr>
            <a:t>ASI</a:t>
          </a:r>
        </a:p>
      </dsp:txBody>
      <dsp:txXfrm>
        <a:off x="7293625" y="196623"/>
        <a:ext cx="2702949" cy="1310696"/>
      </dsp:txXfrm>
    </dsp:sp>
    <dsp:sp modelId="{0E3D5576-7D43-42D0-BFEA-09A89EDFAFEA}">
      <dsp:nvSpPr>
        <dsp:cNvPr id="0" name=""/>
        <dsp:cNvSpPr/>
      </dsp:nvSpPr>
      <dsp:spPr>
        <a:xfrm>
          <a:off x="7288043" y="1548098"/>
          <a:ext cx="243254" cy="1020242"/>
        </a:xfrm>
        <a:custGeom>
          <a:avLst/>
          <a:gdLst/>
          <a:ahLst/>
          <a:cxnLst/>
          <a:rect l="0" t="0" r="0" b="0"/>
          <a:pathLst>
            <a:path>
              <a:moveTo>
                <a:pt x="243254" y="0"/>
              </a:moveTo>
              <a:lnTo>
                <a:pt x="0" y="102024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D5EF4D-A3EE-4BAB-B359-EC2003B4A595}">
      <dsp:nvSpPr>
        <dsp:cNvPr id="0" name=""/>
        <dsp:cNvSpPr/>
      </dsp:nvSpPr>
      <dsp:spPr>
        <a:xfrm>
          <a:off x="7288043" y="1872214"/>
          <a:ext cx="3040791" cy="139225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-10498116"/>
              <a:satOff val="47434"/>
              <a:lumOff val="-266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100" kern="12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rPr>
            <a:t>Diplôme niveau III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100" kern="12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rPr>
            <a:t>(Bac +2)</a:t>
          </a:r>
        </a:p>
      </dsp:txBody>
      <dsp:txXfrm>
        <a:off x="7328821" y="1912992"/>
        <a:ext cx="2959235" cy="1310696"/>
      </dsp:txXfrm>
    </dsp:sp>
    <dsp:sp modelId="{D6B0320F-0476-4689-AA3A-711F46244CBB}">
      <dsp:nvSpPr>
        <dsp:cNvPr id="0" name=""/>
        <dsp:cNvSpPr/>
      </dsp:nvSpPr>
      <dsp:spPr>
        <a:xfrm>
          <a:off x="7078426" y="1548098"/>
          <a:ext cx="452872" cy="2844386"/>
        </a:xfrm>
        <a:custGeom>
          <a:avLst/>
          <a:gdLst/>
          <a:ahLst/>
          <a:cxnLst/>
          <a:rect l="0" t="0" r="0" b="0"/>
          <a:pathLst>
            <a:path>
              <a:moveTo>
                <a:pt x="452872" y="0"/>
              </a:moveTo>
              <a:lnTo>
                <a:pt x="0" y="2844386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E2F222-B5CB-4E0B-B22D-B35B63B15217}">
      <dsp:nvSpPr>
        <dsp:cNvPr id="0" name=""/>
        <dsp:cNvSpPr/>
      </dsp:nvSpPr>
      <dsp:spPr>
        <a:xfrm>
          <a:off x="7078426" y="3696358"/>
          <a:ext cx="2489548" cy="139225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-13122644"/>
              <a:satOff val="59292"/>
              <a:lumOff val="-333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100" kern="12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rPr>
            <a:t>Qualification professionnelle équivalente</a:t>
          </a:r>
        </a:p>
      </dsp:txBody>
      <dsp:txXfrm>
        <a:off x="7119204" y="3737136"/>
        <a:ext cx="2407992" cy="131069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9610A7-9394-4E87-B1A7-9572103A84D3}">
      <dsp:nvSpPr>
        <dsp:cNvPr id="0" name=""/>
        <dsp:cNvSpPr/>
      </dsp:nvSpPr>
      <dsp:spPr>
        <a:xfrm>
          <a:off x="227118" y="425072"/>
          <a:ext cx="2229933" cy="1114966"/>
        </a:xfrm>
        <a:prstGeom prst="roundRect">
          <a:avLst>
            <a:gd name="adj" fmla="val 10000"/>
          </a:avLst>
        </a:prstGeom>
        <a:solidFill>
          <a:srgbClr val="79820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43180" rIns="64770" bIns="4318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400" kern="1200" dirty="0">
              <a:latin typeface="Verdana" panose="020B0604030504040204" pitchFamily="34" charset="0"/>
              <a:ea typeface="Verdana" panose="020B0604030504040204" pitchFamily="34" charset="0"/>
            </a:rPr>
            <a:t>TECH SUP</a:t>
          </a:r>
        </a:p>
      </dsp:txBody>
      <dsp:txXfrm>
        <a:off x="259774" y="457728"/>
        <a:ext cx="2164621" cy="1049654"/>
      </dsp:txXfrm>
    </dsp:sp>
    <dsp:sp modelId="{2F047592-0A3C-4E39-89A6-9303982A858E}">
      <dsp:nvSpPr>
        <dsp:cNvPr id="0" name=""/>
        <dsp:cNvSpPr/>
      </dsp:nvSpPr>
      <dsp:spPr>
        <a:xfrm>
          <a:off x="402206" y="1540038"/>
          <a:ext cx="91440" cy="836225"/>
        </a:xfrm>
        <a:custGeom>
          <a:avLst/>
          <a:gdLst/>
          <a:ahLst/>
          <a:cxnLst/>
          <a:rect l="0" t="0" r="0" b="0"/>
          <a:pathLst>
            <a:path>
              <a:moveTo>
                <a:pt x="47905" y="0"/>
              </a:moveTo>
              <a:lnTo>
                <a:pt x="45720" y="836225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0E8445-0819-48A2-A606-D9E115D017CB}">
      <dsp:nvSpPr>
        <dsp:cNvPr id="0" name=""/>
        <dsp:cNvSpPr/>
      </dsp:nvSpPr>
      <dsp:spPr>
        <a:xfrm>
          <a:off x="447926" y="1818780"/>
          <a:ext cx="1783946" cy="11149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>
              <a:latin typeface="Verdana" panose="020B0604030504040204" pitchFamily="34" charset="0"/>
              <a:ea typeface="Verdana" panose="020B0604030504040204" pitchFamily="34" charset="0"/>
            </a:rPr>
            <a:t>Diplôme niveau III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>
              <a:latin typeface="Verdana" panose="020B0604030504040204" pitchFamily="34" charset="0"/>
              <a:ea typeface="Verdana" panose="020B0604030504040204" pitchFamily="34" charset="0"/>
            </a:rPr>
            <a:t>(BAC + 2)</a:t>
          </a:r>
        </a:p>
      </dsp:txBody>
      <dsp:txXfrm>
        <a:off x="480582" y="1851436"/>
        <a:ext cx="1718634" cy="1049654"/>
      </dsp:txXfrm>
    </dsp:sp>
    <dsp:sp modelId="{86DFDEE7-DE49-40CF-992C-9B64C5138661}">
      <dsp:nvSpPr>
        <dsp:cNvPr id="0" name=""/>
        <dsp:cNvSpPr/>
      </dsp:nvSpPr>
      <dsp:spPr>
        <a:xfrm>
          <a:off x="402206" y="1540038"/>
          <a:ext cx="91440" cy="2229933"/>
        </a:xfrm>
        <a:custGeom>
          <a:avLst/>
          <a:gdLst/>
          <a:ahLst/>
          <a:cxnLst/>
          <a:rect l="0" t="0" r="0" b="0"/>
          <a:pathLst>
            <a:path>
              <a:moveTo>
                <a:pt x="47905" y="0"/>
              </a:moveTo>
              <a:lnTo>
                <a:pt x="45720" y="2229933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029594-1531-44BB-BB00-A6559212E277}">
      <dsp:nvSpPr>
        <dsp:cNvPr id="0" name=""/>
        <dsp:cNvSpPr/>
      </dsp:nvSpPr>
      <dsp:spPr>
        <a:xfrm>
          <a:off x="447926" y="3212489"/>
          <a:ext cx="1783946" cy="11149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-2187107"/>
              <a:satOff val="9882"/>
              <a:lumOff val="-55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>
              <a:latin typeface="Verdana" panose="020B0604030504040204" pitchFamily="34" charset="0"/>
              <a:ea typeface="Verdana" panose="020B0604030504040204" pitchFamily="34" charset="0"/>
            </a:rPr>
            <a:t>Qualification professionnelle équivalente</a:t>
          </a:r>
        </a:p>
      </dsp:txBody>
      <dsp:txXfrm>
        <a:off x="480582" y="3245145"/>
        <a:ext cx="1718634" cy="1049654"/>
      </dsp:txXfrm>
    </dsp:sp>
    <dsp:sp modelId="{F9CF9BD9-0130-4289-9D62-190D08E63D71}">
      <dsp:nvSpPr>
        <dsp:cNvPr id="0" name=""/>
        <dsp:cNvSpPr/>
      </dsp:nvSpPr>
      <dsp:spPr>
        <a:xfrm>
          <a:off x="2789357" y="425072"/>
          <a:ext cx="2229933" cy="1114966"/>
        </a:xfrm>
        <a:prstGeom prst="roundRect">
          <a:avLst>
            <a:gd name="adj" fmla="val 10000"/>
          </a:avLst>
        </a:prstGeom>
        <a:solidFill>
          <a:srgbClr val="B9C80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43180" rIns="64770" bIns="4318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400" kern="1200" dirty="0">
              <a:latin typeface="Verdana" panose="020B0604030504040204" pitchFamily="34" charset="0"/>
              <a:ea typeface="Verdana" panose="020B0604030504040204" pitchFamily="34" charset="0"/>
            </a:rPr>
            <a:t>TECH</a:t>
          </a:r>
        </a:p>
      </dsp:txBody>
      <dsp:txXfrm>
        <a:off x="2822013" y="457728"/>
        <a:ext cx="2164621" cy="1049654"/>
      </dsp:txXfrm>
    </dsp:sp>
    <dsp:sp modelId="{D15C701A-FF17-42D9-BBE2-CD19CC09E459}">
      <dsp:nvSpPr>
        <dsp:cNvPr id="0" name=""/>
        <dsp:cNvSpPr/>
      </dsp:nvSpPr>
      <dsp:spPr>
        <a:xfrm>
          <a:off x="2966630" y="1540038"/>
          <a:ext cx="91440" cy="83622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836225"/>
              </a:lnTo>
              <a:lnTo>
                <a:pt x="69892" y="836225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117AC0-596C-4195-805C-09084E8872EA}">
      <dsp:nvSpPr>
        <dsp:cNvPr id="0" name=""/>
        <dsp:cNvSpPr/>
      </dsp:nvSpPr>
      <dsp:spPr>
        <a:xfrm>
          <a:off x="3036523" y="1818780"/>
          <a:ext cx="1783946" cy="11149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-4374215"/>
              <a:satOff val="19764"/>
              <a:lumOff val="-111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>
              <a:latin typeface="Verdana" panose="020B0604030504040204" pitchFamily="34" charset="0"/>
              <a:ea typeface="Verdana" panose="020B0604030504040204" pitchFamily="34" charset="0"/>
            </a:rPr>
            <a:t>Diplôme niveau IV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>
              <a:latin typeface="Verdana" panose="020B0604030504040204" pitchFamily="34" charset="0"/>
              <a:ea typeface="Verdana" panose="020B0604030504040204" pitchFamily="34" charset="0"/>
            </a:rPr>
            <a:t>(BAC)</a:t>
          </a:r>
        </a:p>
      </dsp:txBody>
      <dsp:txXfrm>
        <a:off x="3069179" y="1851436"/>
        <a:ext cx="1718634" cy="1049654"/>
      </dsp:txXfrm>
    </dsp:sp>
    <dsp:sp modelId="{3C1AC974-995B-485D-BF81-2794E4889999}">
      <dsp:nvSpPr>
        <dsp:cNvPr id="0" name=""/>
        <dsp:cNvSpPr/>
      </dsp:nvSpPr>
      <dsp:spPr>
        <a:xfrm>
          <a:off x="2966630" y="1540038"/>
          <a:ext cx="91440" cy="22299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29933"/>
              </a:lnTo>
              <a:lnTo>
                <a:pt x="96401" y="2229933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1980D2-5469-4F98-B95D-9D71BED2DC1E}">
      <dsp:nvSpPr>
        <dsp:cNvPr id="0" name=""/>
        <dsp:cNvSpPr/>
      </dsp:nvSpPr>
      <dsp:spPr>
        <a:xfrm>
          <a:off x="3063032" y="3212489"/>
          <a:ext cx="1783946" cy="11149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-6561322"/>
              <a:satOff val="29646"/>
              <a:lumOff val="-166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>
              <a:latin typeface="Verdana" panose="020B0604030504040204" pitchFamily="34" charset="0"/>
              <a:ea typeface="Verdana" panose="020B0604030504040204" pitchFamily="34" charset="0"/>
            </a:rPr>
            <a:t>Qualification professionnelle équivalente</a:t>
          </a:r>
        </a:p>
      </dsp:txBody>
      <dsp:txXfrm>
        <a:off x="3095688" y="3245145"/>
        <a:ext cx="1718634" cy="1049654"/>
      </dsp:txXfrm>
    </dsp:sp>
    <dsp:sp modelId="{9F8BD1DC-D350-4594-A41B-D4A04F63C129}">
      <dsp:nvSpPr>
        <dsp:cNvPr id="0" name=""/>
        <dsp:cNvSpPr/>
      </dsp:nvSpPr>
      <dsp:spPr>
        <a:xfrm>
          <a:off x="5576774" y="425072"/>
          <a:ext cx="2229933" cy="1114966"/>
        </a:xfrm>
        <a:prstGeom prst="roundRect">
          <a:avLst>
            <a:gd name="adj" fmla="val 10000"/>
          </a:avLst>
        </a:prstGeom>
        <a:solidFill>
          <a:srgbClr val="DF063E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43180" rIns="64770" bIns="4318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400" kern="1200" dirty="0">
              <a:latin typeface="Verdana" panose="020B0604030504040204" pitchFamily="34" charset="0"/>
              <a:ea typeface="Verdana" panose="020B0604030504040204" pitchFamily="34" charset="0"/>
            </a:rPr>
            <a:t>ATRF PRINC</a:t>
          </a:r>
        </a:p>
      </dsp:txBody>
      <dsp:txXfrm>
        <a:off x="5609430" y="457728"/>
        <a:ext cx="2164621" cy="1049654"/>
      </dsp:txXfrm>
    </dsp:sp>
    <dsp:sp modelId="{7177F66E-8C0D-4AB0-A412-A260B2884D1C}">
      <dsp:nvSpPr>
        <dsp:cNvPr id="0" name=""/>
        <dsp:cNvSpPr/>
      </dsp:nvSpPr>
      <dsp:spPr>
        <a:xfrm>
          <a:off x="5754047" y="1540038"/>
          <a:ext cx="91440" cy="83622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836225"/>
              </a:lnTo>
              <a:lnTo>
                <a:pt x="56637" y="836225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C88057-04B0-449E-AB20-3C104F00495C}">
      <dsp:nvSpPr>
        <dsp:cNvPr id="0" name=""/>
        <dsp:cNvSpPr/>
      </dsp:nvSpPr>
      <dsp:spPr>
        <a:xfrm>
          <a:off x="5810685" y="1818780"/>
          <a:ext cx="1783946" cy="11149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-8748430"/>
              <a:satOff val="39528"/>
              <a:lumOff val="-222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>
              <a:latin typeface="Verdana" panose="020B0604030504040204" pitchFamily="34" charset="0"/>
              <a:ea typeface="Verdana" panose="020B0604030504040204" pitchFamily="34" charset="0"/>
            </a:rPr>
            <a:t>Diplôme niveau V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>
              <a:latin typeface="Verdana" panose="020B0604030504040204" pitchFamily="34" charset="0"/>
              <a:ea typeface="Verdana" panose="020B0604030504040204" pitchFamily="34" charset="0"/>
            </a:rPr>
            <a:t>(CAP – BEP)</a:t>
          </a:r>
        </a:p>
      </dsp:txBody>
      <dsp:txXfrm>
        <a:off x="5843341" y="1851436"/>
        <a:ext cx="1718634" cy="1049654"/>
      </dsp:txXfrm>
    </dsp:sp>
    <dsp:sp modelId="{7D56D88D-5668-4DD4-8AED-80468C08277B}">
      <dsp:nvSpPr>
        <dsp:cNvPr id="0" name=""/>
        <dsp:cNvSpPr/>
      </dsp:nvSpPr>
      <dsp:spPr>
        <a:xfrm>
          <a:off x="5799767" y="1540038"/>
          <a:ext cx="116955" cy="22299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29933"/>
              </a:lnTo>
              <a:lnTo>
                <a:pt x="116955" y="2229933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EA2477-D73F-41A0-964D-E7B247513C13}">
      <dsp:nvSpPr>
        <dsp:cNvPr id="0" name=""/>
        <dsp:cNvSpPr/>
      </dsp:nvSpPr>
      <dsp:spPr>
        <a:xfrm>
          <a:off x="5916723" y="3212489"/>
          <a:ext cx="1783946" cy="11149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-10935536"/>
              <a:satOff val="49410"/>
              <a:lumOff val="-277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>
              <a:latin typeface="Verdana" panose="020B0604030504040204" pitchFamily="34" charset="0"/>
              <a:ea typeface="Verdana" panose="020B0604030504040204" pitchFamily="34" charset="0"/>
            </a:rPr>
            <a:t>Qualification professionnelle équivalente</a:t>
          </a:r>
        </a:p>
      </dsp:txBody>
      <dsp:txXfrm>
        <a:off x="5949379" y="3245145"/>
        <a:ext cx="1718634" cy="1049654"/>
      </dsp:txXfrm>
    </dsp:sp>
    <dsp:sp modelId="{B23BF050-2ECE-4624-AB36-B197B99E8D69}">
      <dsp:nvSpPr>
        <dsp:cNvPr id="0" name=""/>
        <dsp:cNvSpPr/>
      </dsp:nvSpPr>
      <dsp:spPr>
        <a:xfrm>
          <a:off x="8364191" y="425072"/>
          <a:ext cx="2229933" cy="1114966"/>
        </a:xfrm>
        <a:prstGeom prst="roundRect">
          <a:avLst>
            <a:gd name="adj" fmla="val 10000"/>
          </a:avLst>
        </a:prstGeom>
        <a:solidFill>
          <a:srgbClr val="FC88A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43180" rIns="64770" bIns="4318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400" kern="1200" dirty="0">
              <a:latin typeface="Verdana" panose="020B0604030504040204" pitchFamily="34" charset="0"/>
              <a:ea typeface="Verdana" panose="020B0604030504040204" pitchFamily="34" charset="0"/>
            </a:rPr>
            <a:t>ATRF</a:t>
          </a:r>
        </a:p>
      </dsp:txBody>
      <dsp:txXfrm>
        <a:off x="8396847" y="457728"/>
        <a:ext cx="2164621" cy="1049654"/>
      </dsp:txXfrm>
    </dsp:sp>
    <dsp:sp modelId="{A4FE8538-2E4B-4493-8652-DDB667581246}">
      <dsp:nvSpPr>
        <dsp:cNvPr id="0" name=""/>
        <dsp:cNvSpPr/>
      </dsp:nvSpPr>
      <dsp:spPr>
        <a:xfrm>
          <a:off x="8541464" y="1540038"/>
          <a:ext cx="91440" cy="83622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836225"/>
              </a:lnTo>
              <a:lnTo>
                <a:pt x="96401" y="836225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9977A7-F1DF-4AC6-A1EC-82CEE0B7CAD2}">
      <dsp:nvSpPr>
        <dsp:cNvPr id="0" name=""/>
        <dsp:cNvSpPr/>
      </dsp:nvSpPr>
      <dsp:spPr>
        <a:xfrm>
          <a:off x="8637866" y="1818780"/>
          <a:ext cx="1783946" cy="11149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-13122644"/>
              <a:satOff val="59292"/>
              <a:lumOff val="-333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>
              <a:latin typeface="Verdana" panose="020B0604030504040204" pitchFamily="34" charset="0"/>
              <a:ea typeface="Verdana" panose="020B0604030504040204" pitchFamily="34" charset="0"/>
            </a:rPr>
            <a:t>Sans condition de diplôme</a:t>
          </a:r>
        </a:p>
      </dsp:txBody>
      <dsp:txXfrm>
        <a:off x="8670522" y="1851436"/>
        <a:ext cx="1718634" cy="10496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576BEB-EE60-4DBC-89D2-754B757CD6E7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4CE229-B20A-4164-A8E2-E3E53416447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19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96D8DA-7125-4CA3-828C-7DD38985E502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AB5DC-3C00-4937-9CE4-4DA4D5B615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0817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4_Custom Layout">
    <p:bg>
      <p:bgPr>
        <a:solidFill>
          <a:srgbClr val="202C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7"/>
          <p:cNvSpPr>
            <a:spLocks noGrp="1"/>
          </p:cNvSpPr>
          <p:nvPr>
            <p:ph type="pic" sz="quarter" idx="11"/>
          </p:nvPr>
        </p:nvSpPr>
        <p:spPr>
          <a:xfrm>
            <a:off x="533638" y="2888237"/>
            <a:ext cx="4793594" cy="3969763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3575538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5990492"/>
              <a:gd name="connsiteY0" fmla="*/ 0 h 6858000"/>
              <a:gd name="connsiteX1" fmla="*/ 3575538 w 5990492"/>
              <a:gd name="connsiteY1" fmla="*/ 0 h 6858000"/>
              <a:gd name="connsiteX2" fmla="*/ 5990492 w 5990492"/>
              <a:gd name="connsiteY2" fmla="*/ 6858000 h 6858000"/>
              <a:gd name="connsiteX3" fmla="*/ 0 w 5990492"/>
              <a:gd name="connsiteY3" fmla="*/ 6858000 h 6858000"/>
              <a:gd name="connsiteX4" fmla="*/ 0 w 5990492"/>
              <a:gd name="connsiteY4" fmla="*/ 0 h 6858000"/>
              <a:gd name="connsiteX0" fmla="*/ 0 w 5990492"/>
              <a:gd name="connsiteY0" fmla="*/ 0 h 6858000"/>
              <a:gd name="connsiteX1" fmla="*/ 2215661 w 5990492"/>
              <a:gd name="connsiteY1" fmla="*/ 0 h 6858000"/>
              <a:gd name="connsiteX2" fmla="*/ 5990492 w 5990492"/>
              <a:gd name="connsiteY2" fmla="*/ 6858000 h 6858000"/>
              <a:gd name="connsiteX3" fmla="*/ 0 w 5990492"/>
              <a:gd name="connsiteY3" fmla="*/ 6858000 h 6858000"/>
              <a:gd name="connsiteX4" fmla="*/ 0 w 5990492"/>
              <a:gd name="connsiteY4" fmla="*/ 0 h 6858000"/>
              <a:gd name="connsiteX0" fmla="*/ 468923 w 5990492"/>
              <a:gd name="connsiteY0" fmla="*/ 2942492 h 6858000"/>
              <a:gd name="connsiteX1" fmla="*/ 2215661 w 5990492"/>
              <a:gd name="connsiteY1" fmla="*/ 0 h 6858000"/>
              <a:gd name="connsiteX2" fmla="*/ 5990492 w 5990492"/>
              <a:gd name="connsiteY2" fmla="*/ 6858000 h 6858000"/>
              <a:gd name="connsiteX3" fmla="*/ 0 w 5990492"/>
              <a:gd name="connsiteY3" fmla="*/ 6858000 h 6858000"/>
              <a:gd name="connsiteX4" fmla="*/ 468923 w 5990492"/>
              <a:gd name="connsiteY4" fmla="*/ 2942492 h 6858000"/>
              <a:gd name="connsiteX0" fmla="*/ 468923 w 5990492"/>
              <a:gd name="connsiteY0" fmla="*/ 0 h 3915508"/>
              <a:gd name="connsiteX1" fmla="*/ 2942491 w 5990492"/>
              <a:gd name="connsiteY1" fmla="*/ 0 h 3915508"/>
              <a:gd name="connsiteX2" fmla="*/ 5990492 w 5990492"/>
              <a:gd name="connsiteY2" fmla="*/ 3915508 h 3915508"/>
              <a:gd name="connsiteX3" fmla="*/ 0 w 5990492"/>
              <a:gd name="connsiteY3" fmla="*/ 3915508 h 3915508"/>
              <a:gd name="connsiteX4" fmla="*/ 468923 w 5990492"/>
              <a:gd name="connsiteY4" fmla="*/ 0 h 3915508"/>
              <a:gd name="connsiteX0" fmla="*/ 0 w 5521569"/>
              <a:gd name="connsiteY0" fmla="*/ 0 h 3938954"/>
              <a:gd name="connsiteX1" fmla="*/ 2473568 w 5521569"/>
              <a:gd name="connsiteY1" fmla="*/ 0 h 3938954"/>
              <a:gd name="connsiteX2" fmla="*/ 5521569 w 5521569"/>
              <a:gd name="connsiteY2" fmla="*/ 3915508 h 3938954"/>
              <a:gd name="connsiteX3" fmla="*/ 0 w 5521569"/>
              <a:gd name="connsiteY3" fmla="*/ 3938954 h 3938954"/>
              <a:gd name="connsiteX4" fmla="*/ 0 w 5521569"/>
              <a:gd name="connsiteY4" fmla="*/ 0 h 3938954"/>
              <a:gd name="connsiteX0" fmla="*/ 0 w 4771292"/>
              <a:gd name="connsiteY0" fmla="*/ 0 h 3938954"/>
              <a:gd name="connsiteX1" fmla="*/ 2473568 w 4771292"/>
              <a:gd name="connsiteY1" fmla="*/ 0 h 3938954"/>
              <a:gd name="connsiteX2" fmla="*/ 4771292 w 4771292"/>
              <a:gd name="connsiteY2" fmla="*/ 3927231 h 3938954"/>
              <a:gd name="connsiteX3" fmla="*/ 0 w 4771292"/>
              <a:gd name="connsiteY3" fmla="*/ 3938954 h 3938954"/>
              <a:gd name="connsiteX4" fmla="*/ 0 w 4771292"/>
              <a:gd name="connsiteY4" fmla="*/ 0 h 3938954"/>
              <a:gd name="connsiteX0" fmla="*/ 0 w 4771292"/>
              <a:gd name="connsiteY0" fmla="*/ 0 h 3938954"/>
              <a:gd name="connsiteX1" fmla="*/ 2532184 w 4771292"/>
              <a:gd name="connsiteY1" fmla="*/ 11723 h 3938954"/>
              <a:gd name="connsiteX2" fmla="*/ 4771292 w 4771292"/>
              <a:gd name="connsiteY2" fmla="*/ 3927231 h 3938954"/>
              <a:gd name="connsiteX3" fmla="*/ 0 w 4771292"/>
              <a:gd name="connsiteY3" fmla="*/ 3938954 h 3938954"/>
              <a:gd name="connsiteX4" fmla="*/ 0 w 4771292"/>
              <a:gd name="connsiteY4" fmla="*/ 0 h 3938954"/>
              <a:gd name="connsiteX0" fmla="*/ 0 w 4771292"/>
              <a:gd name="connsiteY0" fmla="*/ 0 h 3938954"/>
              <a:gd name="connsiteX1" fmla="*/ 2497014 w 4771292"/>
              <a:gd name="connsiteY1" fmla="*/ 0 h 3938954"/>
              <a:gd name="connsiteX2" fmla="*/ 4771292 w 4771292"/>
              <a:gd name="connsiteY2" fmla="*/ 3927231 h 3938954"/>
              <a:gd name="connsiteX3" fmla="*/ 0 w 4771292"/>
              <a:gd name="connsiteY3" fmla="*/ 3938954 h 3938954"/>
              <a:gd name="connsiteX4" fmla="*/ 0 w 4771292"/>
              <a:gd name="connsiteY4" fmla="*/ 0 h 3938954"/>
              <a:gd name="connsiteX0" fmla="*/ 0 w 4771292"/>
              <a:gd name="connsiteY0" fmla="*/ 0 h 3938954"/>
              <a:gd name="connsiteX1" fmla="*/ 2672451 w 4771292"/>
              <a:gd name="connsiteY1" fmla="*/ 0 h 3938954"/>
              <a:gd name="connsiteX2" fmla="*/ 4771292 w 4771292"/>
              <a:gd name="connsiteY2" fmla="*/ 3927231 h 3938954"/>
              <a:gd name="connsiteX3" fmla="*/ 0 w 4771292"/>
              <a:gd name="connsiteY3" fmla="*/ 3938954 h 3938954"/>
              <a:gd name="connsiteX4" fmla="*/ 0 w 4771292"/>
              <a:gd name="connsiteY4" fmla="*/ 0 h 3938954"/>
              <a:gd name="connsiteX0" fmla="*/ 0 w 4771292"/>
              <a:gd name="connsiteY0" fmla="*/ 0 h 3938954"/>
              <a:gd name="connsiteX1" fmla="*/ 2523596 w 4771292"/>
              <a:gd name="connsiteY1" fmla="*/ 0 h 3938954"/>
              <a:gd name="connsiteX2" fmla="*/ 4771292 w 4771292"/>
              <a:gd name="connsiteY2" fmla="*/ 3927231 h 3938954"/>
              <a:gd name="connsiteX3" fmla="*/ 0 w 4771292"/>
              <a:gd name="connsiteY3" fmla="*/ 3938954 h 3938954"/>
              <a:gd name="connsiteX4" fmla="*/ 0 w 4771292"/>
              <a:gd name="connsiteY4" fmla="*/ 0 h 3938954"/>
              <a:gd name="connsiteX0" fmla="*/ 0 w 4803190"/>
              <a:gd name="connsiteY0" fmla="*/ 0 h 3938954"/>
              <a:gd name="connsiteX1" fmla="*/ 2523596 w 4803190"/>
              <a:gd name="connsiteY1" fmla="*/ 0 h 3938954"/>
              <a:gd name="connsiteX2" fmla="*/ 4803190 w 4803190"/>
              <a:gd name="connsiteY2" fmla="*/ 3937864 h 3938954"/>
              <a:gd name="connsiteX3" fmla="*/ 0 w 4803190"/>
              <a:gd name="connsiteY3" fmla="*/ 3938954 h 3938954"/>
              <a:gd name="connsiteX4" fmla="*/ 0 w 4803190"/>
              <a:gd name="connsiteY4" fmla="*/ 0 h 3938954"/>
              <a:gd name="connsiteX0" fmla="*/ 62 w 4803252"/>
              <a:gd name="connsiteY0" fmla="*/ 0 h 3938954"/>
              <a:gd name="connsiteX1" fmla="*/ 2523658 w 4803252"/>
              <a:gd name="connsiteY1" fmla="*/ 0 h 3938954"/>
              <a:gd name="connsiteX2" fmla="*/ 4803252 w 4803252"/>
              <a:gd name="connsiteY2" fmla="*/ 3937864 h 3938954"/>
              <a:gd name="connsiteX3" fmla="*/ 62 w 4803252"/>
              <a:gd name="connsiteY3" fmla="*/ 3938954 h 3938954"/>
              <a:gd name="connsiteX4" fmla="*/ 41941 w 4803252"/>
              <a:gd name="connsiteY4" fmla="*/ 753412 h 3938954"/>
              <a:gd name="connsiteX5" fmla="*/ 62 w 4803252"/>
              <a:gd name="connsiteY5" fmla="*/ 0 h 3938954"/>
              <a:gd name="connsiteX0" fmla="*/ 81 w 4803271"/>
              <a:gd name="connsiteY0" fmla="*/ 0 h 3938954"/>
              <a:gd name="connsiteX1" fmla="*/ 2523677 w 4803271"/>
              <a:gd name="connsiteY1" fmla="*/ 0 h 3938954"/>
              <a:gd name="connsiteX2" fmla="*/ 4803271 w 4803271"/>
              <a:gd name="connsiteY2" fmla="*/ 3937864 h 3938954"/>
              <a:gd name="connsiteX3" fmla="*/ 81 w 4803271"/>
              <a:gd name="connsiteY3" fmla="*/ 3938954 h 3938954"/>
              <a:gd name="connsiteX4" fmla="*/ 31327 w 4803271"/>
              <a:gd name="connsiteY4" fmla="*/ 1641231 h 3938954"/>
              <a:gd name="connsiteX5" fmla="*/ 81 w 4803271"/>
              <a:gd name="connsiteY5" fmla="*/ 0 h 3938954"/>
              <a:gd name="connsiteX0" fmla="*/ 53244 w 4803271"/>
              <a:gd name="connsiteY0" fmla="*/ 0 h 3944271"/>
              <a:gd name="connsiteX1" fmla="*/ 2523677 w 4803271"/>
              <a:gd name="connsiteY1" fmla="*/ 5317 h 3944271"/>
              <a:gd name="connsiteX2" fmla="*/ 4803271 w 4803271"/>
              <a:gd name="connsiteY2" fmla="*/ 3943181 h 3944271"/>
              <a:gd name="connsiteX3" fmla="*/ 81 w 4803271"/>
              <a:gd name="connsiteY3" fmla="*/ 3944271 h 3944271"/>
              <a:gd name="connsiteX4" fmla="*/ 31327 w 4803271"/>
              <a:gd name="connsiteY4" fmla="*/ 1646548 h 3944271"/>
              <a:gd name="connsiteX5" fmla="*/ 53244 w 4803271"/>
              <a:gd name="connsiteY5" fmla="*/ 0 h 3944271"/>
              <a:gd name="connsiteX0" fmla="*/ 53211 w 4803238"/>
              <a:gd name="connsiteY0" fmla="*/ 0 h 3944271"/>
              <a:gd name="connsiteX1" fmla="*/ 2523644 w 4803238"/>
              <a:gd name="connsiteY1" fmla="*/ 5317 h 3944271"/>
              <a:gd name="connsiteX2" fmla="*/ 4803238 w 4803238"/>
              <a:gd name="connsiteY2" fmla="*/ 3943181 h 3944271"/>
              <a:gd name="connsiteX3" fmla="*/ 48 w 4803238"/>
              <a:gd name="connsiteY3" fmla="*/ 3944271 h 3944271"/>
              <a:gd name="connsiteX4" fmla="*/ 57875 w 4803238"/>
              <a:gd name="connsiteY4" fmla="*/ 1657181 h 3944271"/>
              <a:gd name="connsiteX5" fmla="*/ 53211 w 4803238"/>
              <a:gd name="connsiteY5" fmla="*/ 0 h 3944271"/>
              <a:gd name="connsiteX0" fmla="*/ 53214 w 4803241"/>
              <a:gd name="connsiteY0" fmla="*/ 0 h 3944271"/>
              <a:gd name="connsiteX1" fmla="*/ 2523647 w 4803241"/>
              <a:gd name="connsiteY1" fmla="*/ 5317 h 3944271"/>
              <a:gd name="connsiteX2" fmla="*/ 4803241 w 4803241"/>
              <a:gd name="connsiteY2" fmla="*/ 3943181 h 3944271"/>
              <a:gd name="connsiteX3" fmla="*/ 51 w 4803241"/>
              <a:gd name="connsiteY3" fmla="*/ 3944271 h 3944271"/>
              <a:gd name="connsiteX4" fmla="*/ 57878 w 4803241"/>
              <a:gd name="connsiteY4" fmla="*/ 1657181 h 3944271"/>
              <a:gd name="connsiteX5" fmla="*/ 53214 w 4803241"/>
              <a:gd name="connsiteY5" fmla="*/ 0 h 3944271"/>
              <a:gd name="connsiteX0" fmla="*/ 0 w 4750027"/>
              <a:gd name="connsiteY0" fmla="*/ 0 h 3949587"/>
              <a:gd name="connsiteX1" fmla="*/ 2470433 w 4750027"/>
              <a:gd name="connsiteY1" fmla="*/ 5317 h 3949587"/>
              <a:gd name="connsiteX2" fmla="*/ 4750027 w 4750027"/>
              <a:gd name="connsiteY2" fmla="*/ 3943181 h 3949587"/>
              <a:gd name="connsiteX3" fmla="*/ 1318437 w 4750027"/>
              <a:gd name="connsiteY3" fmla="*/ 3949587 h 3949587"/>
              <a:gd name="connsiteX4" fmla="*/ 4664 w 4750027"/>
              <a:gd name="connsiteY4" fmla="*/ 1657181 h 3949587"/>
              <a:gd name="connsiteX5" fmla="*/ 0 w 4750027"/>
              <a:gd name="connsiteY5" fmla="*/ 0 h 3949587"/>
              <a:gd name="connsiteX0" fmla="*/ 0 w 4750027"/>
              <a:gd name="connsiteY0" fmla="*/ 0 h 3949587"/>
              <a:gd name="connsiteX1" fmla="*/ 2470433 w 4750027"/>
              <a:gd name="connsiteY1" fmla="*/ 5317 h 3949587"/>
              <a:gd name="connsiteX2" fmla="*/ 4750027 w 4750027"/>
              <a:gd name="connsiteY2" fmla="*/ 3943181 h 3949587"/>
              <a:gd name="connsiteX3" fmla="*/ 1318437 w 4750027"/>
              <a:gd name="connsiteY3" fmla="*/ 3949587 h 3949587"/>
              <a:gd name="connsiteX4" fmla="*/ 4664 w 4750027"/>
              <a:gd name="connsiteY4" fmla="*/ 1657181 h 3949587"/>
              <a:gd name="connsiteX5" fmla="*/ 0 w 4750027"/>
              <a:gd name="connsiteY5" fmla="*/ 0 h 3949587"/>
              <a:gd name="connsiteX0" fmla="*/ 0 w 4797873"/>
              <a:gd name="connsiteY0" fmla="*/ 0 h 3953814"/>
              <a:gd name="connsiteX1" fmla="*/ 2470433 w 4797873"/>
              <a:gd name="connsiteY1" fmla="*/ 5317 h 3953814"/>
              <a:gd name="connsiteX2" fmla="*/ 4797873 w 4797873"/>
              <a:gd name="connsiteY2" fmla="*/ 3953814 h 3953814"/>
              <a:gd name="connsiteX3" fmla="*/ 1318437 w 4797873"/>
              <a:gd name="connsiteY3" fmla="*/ 3949587 h 3953814"/>
              <a:gd name="connsiteX4" fmla="*/ 4664 w 4797873"/>
              <a:gd name="connsiteY4" fmla="*/ 1657181 h 3953814"/>
              <a:gd name="connsiteX5" fmla="*/ 0 w 4797873"/>
              <a:gd name="connsiteY5" fmla="*/ 0 h 3953814"/>
              <a:gd name="connsiteX0" fmla="*/ 0 w 4797873"/>
              <a:gd name="connsiteY0" fmla="*/ 0 h 3953814"/>
              <a:gd name="connsiteX1" fmla="*/ 2518280 w 4797873"/>
              <a:gd name="connsiteY1" fmla="*/ 5317 h 3953814"/>
              <a:gd name="connsiteX2" fmla="*/ 4797873 w 4797873"/>
              <a:gd name="connsiteY2" fmla="*/ 3953814 h 3953814"/>
              <a:gd name="connsiteX3" fmla="*/ 1318437 w 4797873"/>
              <a:gd name="connsiteY3" fmla="*/ 3949587 h 3953814"/>
              <a:gd name="connsiteX4" fmla="*/ 4664 w 4797873"/>
              <a:gd name="connsiteY4" fmla="*/ 1657181 h 3953814"/>
              <a:gd name="connsiteX5" fmla="*/ 0 w 4797873"/>
              <a:gd name="connsiteY5" fmla="*/ 0 h 3953814"/>
              <a:gd name="connsiteX0" fmla="*/ 0 w 4797873"/>
              <a:gd name="connsiteY0" fmla="*/ 15948 h 3969762"/>
              <a:gd name="connsiteX1" fmla="*/ 2497015 w 4797873"/>
              <a:gd name="connsiteY1" fmla="*/ 0 h 3969762"/>
              <a:gd name="connsiteX2" fmla="*/ 4797873 w 4797873"/>
              <a:gd name="connsiteY2" fmla="*/ 3969762 h 3969762"/>
              <a:gd name="connsiteX3" fmla="*/ 1318437 w 4797873"/>
              <a:gd name="connsiteY3" fmla="*/ 3965535 h 3969762"/>
              <a:gd name="connsiteX4" fmla="*/ 4664 w 4797873"/>
              <a:gd name="connsiteY4" fmla="*/ 1673129 h 3969762"/>
              <a:gd name="connsiteX5" fmla="*/ 0 w 4797873"/>
              <a:gd name="connsiteY5" fmla="*/ 15948 h 3969762"/>
              <a:gd name="connsiteX0" fmla="*/ 1037 w 4793594"/>
              <a:gd name="connsiteY0" fmla="*/ 0 h 3975079"/>
              <a:gd name="connsiteX1" fmla="*/ 2492736 w 4793594"/>
              <a:gd name="connsiteY1" fmla="*/ 5317 h 3975079"/>
              <a:gd name="connsiteX2" fmla="*/ 4793594 w 4793594"/>
              <a:gd name="connsiteY2" fmla="*/ 3975079 h 3975079"/>
              <a:gd name="connsiteX3" fmla="*/ 1314158 w 4793594"/>
              <a:gd name="connsiteY3" fmla="*/ 3970852 h 3975079"/>
              <a:gd name="connsiteX4" fmla="*/ 385 w 4793594"/>
              <a:gd name="connsiteY4" fmla="*/ 1678446 h 3975079"/>
              <a:gd name="connsiteX5" fmla="*/ 1037 w 4793594"/>
              <a:gd name="connsiteY5" fmla="*/ 0 h 3975079"/>
              <a:gd name="connsiteX0" fmla="*/ 1037 w 4793594"/>
              <a:gd name="connsiteY0" fmla="*/ 0 h 3969763"/>
              <a:gd name="connsiteX1" fmla="*/ 2492736 w 4793594"/>
              <a:gd name="connsiteY1" fmla="*/ 1 h 3969763"/>
              <a:gd name="connsiteX2" fmla="*/ 4793594 w 4793594"/>
              <a:gd name="connsiteY2" fmla="*/ 3969763 h 3969763"/>
              <a:gd name="connsiteX3" fmla="*/ 1314158 w 4793594"/>
              <a:gd name="connsiteY3" fmla="*/ 3965536 h 3969763"/>
              <a:gd name="connsiteX4" fmla="*/ 385 w 4793594"/>
              <a:gd name="connsiteY4" fmla="*/ 1673130 h 3969763"/>
              <a:gd name="connsiteX5" fmla="*/ 1037 w 4793594"/>
              <a:gd name="connsiteY5" fmla="*/ 0 h 3969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793594" h="3969763">
                <a:moveTo>
                  <a:pt x="1037" y="0"/>
                </a:moveTo>
                <a:lnTo>
                  <a:pt x="2492736" y="1"/>
                </a:lnTo>
                <a:lnTo>
                  <a:pt x="4793594" y="3969763"/>
                </a:lnTo>
                <a:lnTo>
                  <a:pt x="1314158" y="3965536"/>
                </a:lnTo>
                <a:cubicBezTo>
                  <a:pt x="1306853" y="3959855"/>
                  <a:pt x="-2942" y="1668178"/>
                  <a:pt x="385" y="1673130"/>
                </a:cubicBezTo>
                <a:cubicBezTo>
                  <a:pt x="-1170" y="1120736"/>
                  <a:pt x="2592" y="552394"/>
                  <a:pt x="1037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500"/>
            </a:lvl1pPr>
          </a:lstStyle>
          <a:p>
            <a:endParaRPr lang="en-US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2EAA1AD9-D799-A04E-8EBC-E9E2A6592FD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52499" y="1233352"/>
            <a:ext cx="1511368" cy="951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378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856515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500"/>
            </a:lvl1pPr>
          </a:lstStyle>
          <a:p>
            <a:endParaRPr lang="en-US"/>
          </a:p>
        </p:txBody>
      </p:sp>
      <p:sp>
        <p:nvSpPr>
          <p:cNvPr id="12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4767944" y="994231"/>
            <a:ext cx="4452257" cy="124822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>
              <a:defRPr sz="3700" b="1">
                <a:solidFill>
                  <a:schemeClr val="tx1"/>
                </a:solidFill>
                <a:latin typeface="Montserrat" panose="02000505000000020004" pitchFamily="2" charset="0"/>
              </a:defRPr>
            </a:lvl1pPr>
          </a:lstStyle>
          <a:p>
            <a:r>
              <a:rPr lang="en-US"/>
              <a:t>Write Project Tittle Here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586F0E79-4693-9248-A9DE-08D20470E27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43271" y="609674"/>
            <a:ext cx="538775" cy="335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953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1" y="0"/>
            <a:ext cx="12192001" cy="6858000"/>
          </a:xfrm>
          <a:prstGeom prst="rect">
            <a:avLst/>
          </a:prstGeom>
          <a:solidFill>
            <a:srgbClr val="202C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5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938667" y="1699080"/>
            <a:ext cx="4314664" cy="123915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>
              <a:defRPr sz="3700" b="1">
                <a:solidFill>
                  <a:schemeClr val="bg1"/>
                </a:solidFill>
                <a:latin typeface="Montserrat" panose="02000505000000020004" pitchFamily="2" charset="0"/>
              </a:defRPr>
            </a:lvl1pPr>
          </a:lstStyle>
          <a:p>
            <a:r>
              <a:rPr lang="en-US"/>
              <a:t>Write Project Tittle Here</a:t>
            </a:r>
          </a:p>
        </p:txBody>
      </p:sp>
      <p:sp>
        <p:nvSpPr>
          <p:cNvPr id="13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-3" y="1117600"/>
            <a:ext cx="3015347" cy="46228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500"/>
            </a:lvl1pPr>
          </a:lstStyle>
          <a:p>
            <a:endParaRPr lang="en-US"/>
          </a:p>
        </p:txBody>
      </p:sp>
      <p:sp>
        <p:nvSpPr>
          <p:cNvPr id="14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9176653" y="1117600"/>
            <a:ext cx="3015347" cy="46228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5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972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9550400" y="0"/>
            <a:ext cx="2641600" cy="6858000"/>
          </a:xfrm>
          <a:prstGeom prst="rect">
            <a:avLst/>
          </a:prstGeom>
          <a:solidFill>
            <a:srgbClr val="E746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Rectangle 11"/>
          <p:cNvSpPr/>
          <p:nvPr userDrawn="1"/>
        </p:nvSpPr>
        <p:spPr>
          <a:xfrm>
            <a:off x="250371" y="228600"/>
            <a:ext cx="11691259" cy="6400800"/>
          </a:xfrm>
          <a:prstGeom prst="rect">
            <a:avLst/>
          </a:prstGeom>
          <a:solidFill>
            <a:srgbClr val="202C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536700" y="2374900"/>
            <a:ext cx="3733800" cy="19177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>
              <a:defRPr sz="3700" b="1">
                <a:solidFill>
                  <a:schemeClr val="bg1"/>
                </a:solidFill>
                <a:latin typeface="Montserrat" panose="02000505000000020004" pitchFamily="2" charset="0"/>
              </a:defRPr>
            </a:lvl1pPr>
          </a:lstStyle>
          <a:p>
            <a:r>
              <a:rPr lang="en-US"/>
              <a:t>Write Project Tittle Here</a:t>
            </a:r>
          </a:p>
        </p:txBody>
      </p:sp>
    </p:spTree>
    <p:extLst>
      <p:ext uri="{BB962C8B-B14F-4D97-AF65-F5344CB8AC3E}">
        <p14:creationId xmlns:p14="http://schemas.microsoft.com/office/powerpoint/2010/main" val="1112741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5228493" y="1617787"/>
            <a:ext cx="3540368" cy="524021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500"/>
            </a:lvl1pPr>
          </a:lstStyle>
          <a:p>
            <a:endParaRPr lang="en-US"/>
          </a:p>
        </p:txBody>
      </p:sp>
      <p:sp>
        <p:nvSpPr>
          <p:cNvPr id="5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612901" y="1045586"/>
            <a:ext cx="4248640" cy="238341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r">
              <a:defRPr sz="3700" b="1">
                <a:solidFill>
                  <a:schemeClr val="tx1"/>
                </a:solidFill>
                <a:latin typeface="Montserrat" panose="02000505000000020004" pitchFamily="2" charset="0"/>
              </a:defRPr>
            </a:lvl1pPr>
          </a:lstStyle>
          <a:p>
            <a:r>
              <a:rPr lang="en-US" dirty="0" err="1"/>
              <a:t>Titre</a:t>
            </a:r>
            <a:r>
              <a:rPr lang="en-US" dirty="0"/>
              <a:t> page</a:t>
            </a:r>
            <a:br>
              <a:rPr lang="en-US" dirty="0"/>
            </a:br>
            <a:r>
              <a:rPr lang="en-US" dirty="0" err="1"/>
              <a:t>intérieure</a:t>
            </a:r>
            <a:br>
              <a:rPr lang="en-US" dirty="0"/>
            </a:br>
            <a:r>
              <a:rPr lang="en-US" dirty="0" err="1"/>
              <a:t>texte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et photos</a:t>
            </a:r>
          </a:p>
        </p:txBody>
      </p:sp>
      <p:sp>
        <p:nvSpPr>
          <p:cNvPr id="6" name="Picture Placeholder 7"/>
          <p:cNvSpPr>
            <a:spLocks noGrp="1"/>
          </p:cNvSpPr>
          <p:nvPr>
            <p:ph type="pic" sz="quarter" idx="11"/>
          </p:nvPr>
        </p:nvSpPr>
        <p:spPr>
          <a:xfrm>
            <a:off x="9142478" y="0"/>
            <a:ext cx="2133599" cy="26728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500"/>
            </a:lvl1pPr>
          </a:lstStyle>
          <a:p>
            <a:endParaRPr lang="en-US"/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12"/>
          </p:nvPr>
        </p:nvSpPr>
        <p:spPr>
          <a:xfrm>
            <a:off x="9142478" y="2924907"/>
            <a:ext cx="2133599" cy="26728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5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916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1FEDEC09-1D4F-AF4F-BDB0-B3E7D68AD33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43271" y="609674"/>
            <a:ext cx="538775" cy="335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6376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5256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57" r:id="rId2"/>
    <p:sldLayoutId id="2147483690" r:id="rId3"/>
    <p:sldLayoutId id="2147483692" r:id="rId4"/>
    <p:sldLayoutId id="2147483669" r:id="rId5"/>
    <p:sldLayoutId id="2147483740" r:id="rId6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mailto:dgdrh-diversitedgdrh-d@univ-grenoble-alpes.fr" TargetMode="External"/><Relationship Id="rId2" Type="http://schemas.openxmlformats.org/officeDocument/2006/relationships/hyperlink" Target="mailto:dgdrh-concours-itrf@univ-grenoble-alpes.fr" TargetMode="Externa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ucation.gouv.fr/siac3" TargetMode="External"/><Relationship Id="rId2" Type="http://schemas.openxmlformats.org/officeDocument/2006/relationships/hyperlink" Target="https://www.enseignementsup-recherche.gouv.fr/cid23281/les-examens-professionnels-i.t.r.f.html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www.enseignementsup-recherche.gouv.fr/cid115733/examen-professionnel-d-avancement-au-grade-de-bibliothecaire-assistant-de-classe-exceptionnelle.html" TargetMode="Externa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https://cas-simsu.grenet.fr/login?service=https%3A%2F%2Fcours.univ-grenoble-alpes.fr%2Flogin%2Findex.php" TargetMode="External"/><Relationship Id="rId2" Type="http://schemas.openxmlformats.org/officeDocument/2006/relationships/hyperlink" Target="https://intranet.univ-grenoble.fr/ressources-humaines/parcours/professionnel/" TargetMode="Externa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nseignementsup-recherche.gouv.fr/fr/rapports-de-jury-des-concours-itrf-de-la-session-2022-86563" TargetMode="External"/><Relationship Id="rId2" Type="http://schemas.openxmlformats.org/officeDocument/2006/relationships/hyperlink" Target="https://concours.univ-lyon1.fr/annales-des-concours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www.enseignementsup-recherche.gouv.fr/fr/rapports-de-jury-des-examens-professionnels-itrf-46267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trf.education.gouv.fr/" TargetMode="External"/><Relationship Id="rId2" Type="http://schemas.openxmlformats.org/officeDocument/2006/relationships/hyperlink" Target="https://emploi.univ-grenoble-alpes.fr/emploi/job-dating-a-l-universite-grenoble-alpes-1012133.kjsp?RH=1135797159702996" TargetMode="External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hyperlink" Target="mailto:dgdrh-csp@univ-grenoble-alpes.fr" TargetMode="External"/><Relationship Id="rId2" Type="http://schemas.openxmlformats.org/officeDocument/2006/relationships/hyperlink" Target="mailto:dgdrh-gic@univ-grenoble-alpes.fr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mailto:dgdrh-etat-des-services@univ-grenoble-alpes.fr" TargetMode="Externa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2C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riangle 2">
            <a:extLst>
              <a:ext uri="{FF2B5EF4-FFF2-40B4-BE49-F238E27FC236}">
                <a16:creationId xmlns:a16="http://schemas.microsoft.com/office/drawing/2014/main" id="{619634E2-7F5B-3D45-AA41-56D17B511669}"/>
              </a:ext>
            </a:extLst>
          </p:cNvPr>
          <p:cNvSpPr/>
          <p:nvPr/>
        </p:nvSpPr>
        <p:spPr>
          <a:xfrm>
            <a:off x="1652094" y="37461"/>
            <a:ext cx="1508965" cy="1300832"/>
          </a:xfrm>
          <a:prstGeom prst="triangle">
            <a:avLst/>
          </a:prstGeom>
          <a:solidFill>
            <a:srgbClr val="B9C80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" name="Triangle 3">
            <a:extLst>
              <a:ext uri="{FF2B5EF4-FFF2-40B4-BE49-F238E27FC236}">
                <a16:creationId xmlns:a16="http://schemas.microsoft.com/office/drawing/2014/main" id="{7884F812-E37F-1841-9EF0-E1B6609A8B34}"/>
              </a:ext>
            </a:extLst>
          </p:cNvPr>
          <p:cNvSpPr/>
          <p:nvPr/>
        </p:nvSpPr>
        <p:spPr>
          <a:xfrm rot="10800000">
            <a:off x="3782312" y="1587405"/>
            <a:ext cx="1508965" cy="1300832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Triangle 4">
            <a:extLst>
              <a:ext uri="{FF2B5EF4-FFF2-40B4-BE49-F238E27FC236}">
                <a16:creationId xmlns:a16="http://schemas.microsoft.com/office/drawing/2014/main" id="{533957C5-D138-424E-A162-EC0B223AD929}"/>
              </a:ext>
            </a:extLst>
          </p:cNvPr>
          <p:cNvSpPr/>
          <p:nvPr/>
        </p:nvSpPr>
        <p:spPr>
          <a:xfrm rot="10800000">
            <a:off x="3027829" y="2888237"/>
            <a:ext cx="1508965" cy="1300832"/>
          </a:xfrm>
          <a:prstGeom prst="triangle">
            <a:avLst/>
          </a:prstGeom>
          <a:solidFill>
            <a:srgbClr val="73CA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Triangle 5">
            <a:extLst>
              <a:ext uri="{FF2B5EF4-FFF2-40B4-BE49-F238E27FC236}">
                <a16:creationId xmlns:a16="http://schemas.microsoft.com/office/drawing/2014/main" id="{10169A81-7339-6C4A-A077-E07136C7CAAB}"/>
              </a:ext>
            </a:extLst>
          </p:cNvPr>
          <p:cNvSpPr/>
          <p:nvPr/>
        </p:nvSpPr>
        <p:spPr>
          <a:xfrm rot="10800000">
            <a:off x="4536795" y="2888237"/>
            <a:ext cx="1508965" cy="1300832"/>
          </a:xfrm>
          <a:prstGeom prst="triangle">
            <a:avLst/>
          </a:prstGeom>
          <a:solidFill>
            <a:srgbClr val="DF06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Triangle 6">
            <a:extLst>
              <a:ext uri="{FF2B5EF4-FFF2-40B4-BE49-F238E27FC236}">
                <a16:creationId xmlns:a16="http://schemas.microsoft.com/office/drawing/2014/main" id="{397DCDE4-0683-4C49-B2C3-64BA9B63AA6D}"/>
              </a:ext>
            </a:extLst>
          </p:cNvPr>
          <p:cNvSpPr/>
          <p:nvPr/>
        </p:nvSpPr>
        <p:spPr>
          <a:xfrm rot="10800000">
            <a:off x="3782311" y="4189069"/>
            <a:ext cx="1508965" cy="1300832"/>
          </a:xfrm>
          <a:prstGeom prst="triangle">
            <a:avLst/>
          </a:prstGeom>
          <a:solidFill>
            <a:srgbClr val="F0D2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 </a:t>
            </a:r>
          </a:p>
        </p:txBody>
      </p:sp>
      <p:sp>
        <p:nvSpPr>
          <p:cNvPr id="8" name="Triangle 7">
            <a:extLst>
              <a:ext uri="{FF2B5EF4-FFF2-40B4-BE49-F238E27FC236}">
                <a16:creationId xmlns:a16="http://schemas.microsoft.com/office/drawing/2014/main" id="{B271F49F-9823-C64E-AD49-64F045186FFB}"/>
              </a:ext>
            </a:extLst>
          </p:cNvPr>
          <p:cNvSpPr/>
          <p:nvPr/>
        </p:nvSpPr>
        <p:spPr>
          <a:xfrm rot="10800000">
            <a:off x="143129" y="1338293"/>
            <a:ext cx="1508965" cy="1300832"/>
          </a:xfrm>
          <a:prstGeom prst="triangle">
            <a:avLst/>
          </a:prstGeom>
          <a:solidFill>
            <a:srgbClr val="E645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E4AF73A0-E0AB-BB44-BCAE-196AA320CF4A}"/>
              </a:ext>
            </a:extLst>
          </p:cNvPr>
          <p:cNvSpPr txBox="1"/>
          <p:nvPr/>
        </p:nvSpPr>
        <p:spPr>
          <a:xfrm>
            <a:off x="5912528" y="2507601"/>
            <a:ext cx="5586031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36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Réunion d’information sur les concours </a:t>
            </a:r>
          </a:p>
          <a:p>
            <a:pPr algn="r"/>
            <a:r>
              <a:rPr lang="fr-FR" sz="36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</a:t>
            </a:r>
          </a:p>
          <a:p>
            <a:pPr algn="r"/>
            <a:r>
              <a:rPr lang="fr-FR" sz="2000" b="1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2023</a:t>
            </a:r>
          </a:p>
          <a:p>
            <a:pPr algn="r"/>
            <a:endParaRPr lang="fr-FR" sz="36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2E7FE83-C85C-AC4A-B550-DD85E44F26CF}"/>
              </a:ext>
            </a:extLst>
          </p:cNvPr>
          <p:cNvSpPr txBox="1"/>
          <p:nvPr/>
        </p:nvSpPr>
        <p:spPr>
          <a:xfrm>
            <a:off x="6045758" y="5303133"/>
            <a:ext cx="545280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000" dirty="0">
                <a:solidFill>
                  <a:srgbClr val="E6451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DGD-RH / Direction du Développement des Compétences – </a:t>
            </a:r>
            <a:r>
              <a:rPr lang="fr-FR" sz="2000" b="1" dirty="0">
                <a:solidFill>
                  <a:srgbClr val="E6451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DevCo</a:t>
            </a:r>
          </a:p>
          <a:p>
            <a:pPr algn="r"/>
            <a:endParaRPr lang="fr-FR" sz="2000" b="1" dirty="0">
              <a:solidFill>
                <a:srgbClr val="E6451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429" y="2626490"/>
            <a:ext cx="4751449" cy="3969763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A454CC9F-C26B-E049-A481-B0CCACDF9445}"/>
              </a:ext>
            </a:extLst>
          </p:cNvPr>
          <p:cNvSpPr/>
          <p:nvPr/>
        </p:nvSpPr>
        <p:spPr>
          <a:xfrm>
            <a:off x="11093487" y="4267995"/>
            <a:ext cx="290945" cy="45719"/>
          </a:xfrm>
          <a:prstGeom prst="rect">
            <a:avLst/>
          </a:prstGeom>
          <a:solidFill>
            <a:srgbClr val="E645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56959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 bwMode="auto">
          <a:xfrm>
            <a:off x="289711" y="159800"/>
            <a:ext cx="10397905" cy="103525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/>
          </a:bodyPr>
          <a:lstStyle>
            <a:lvl1pPr marL="342900" indent="-3429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eaLnBrk="0" hangingPunct="0">
              <a:lnSpc>
                <a:spcPct val="800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fr-FR" b="1" dirty="0">
                <a:solidFill>
                  <a:srgbClr val="002060"/>
                </a:solidFill>
              </a:rPr>
              <a:t> </a:t>
            </a:r>
          </a:p>
          <a:p>
            <a:pPr marL="0" lvl="1" indent="0" eaLnBrk="0" hangingPunct="0">
              <a:lnSpc>
                <a:spcPct val="800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fr-FR" sz="40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Ils se distinguent par leurs </a:t>
            </a:r>
            <a:r>
              <a:rPr lang="fr-FR" sz="4000" b="1" dirty="0">
                <a:solidFill>
                  <a:srgbClr val="DF063E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natures</a:t>
            </a:r>
            <a:r>
              <a:rPr lang="fr-FR" sz="4000" b="1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fr-FR" sz="40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:</a:t>
            </a:r>
            <a:r>
              <a:rPr lang="fr-FR" sz="4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</a:p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Font typeface="Arial" pitchFamily="34" charset="0"/>
              <a:buNone/>
            </a:pPr>
            <a:endParaRPr lang="fr-FR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Font typeface="Arial" pitchFamily="34" charset="0"/>
              <a:buNone/>
            </a:pPr>
            <a:endParaRPr lang="fr-FR" sz="2800" b="1" dirty="0">
              <a:solidFill>
                <a:srgbClr val="002060"/>
              </a:solidFill>
            </a:endParaRPr>
          </a:p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Font typeface="Arial" pitchFamily="34" charset="0"/>
              <a:buNone/>
            </a:pPr>
            <a:endParaRPr lang="fr-FR" sz="2800" b="1" dirty="0">
              <a:solidFill>
                <a:srgbClr val="002060"/>
              </a:solidFill>
            </a:endParaRPr>
          </a:p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Font typeface="Arial" pitchFamily="34" charset="0"/>
              <a:buNone/>
            </a:pPr>
            <a:endParaRPr lang="fr-FR" sz="2800" b="1" dirty="0">
              <a:solidFill>
                <a:srgbClr val="002060"/>
              </a:solidFill>
            </a:endParaRPr>
          </a:p>
          <a:p>
            <a:pPr marL="457200" lvl="1" indent="0" eaLnBrk="0" hangingPunct="0">
              <a:lnSpc>
                <a:spcPct val="80000"/>
              </a:lnSpc>
              <a:spcBef>
                <a:spcPct val="0"/>
              </a:spcBef>
              <a:buFont typeface="Arial" pitchFamily="34" charset="0"/>
              <a:buNone/>
            </a:pPr>
            <a:endParaRPr lang="fr-FR" sz="2400" b="1" dirty="0">
              <a:solidFill>
                <a:srgbClr val="002060"/>
              </a:solidFill>
            </a:endParaRPr>
          </a:p>
          <a:p>
            <a:pPr marL="457200" lvl="1" indent="0" eaLnBrk="0" hangingPunct="0">
              <a:lnSpc>
                <a:spcPct val="80000"/>
              </a:lnSpc>
              <a:spcBef>
                <a:spcPct val="0"/>
              </a:spcBef>
              <a:buFont typeface="Arial" pitchFamily="34" charset="0"/>
              <a:buNone/>
            </a:pPr>
            <a:endParaRPr lang="fr-FR" sz="2400" b="1" dirty="0">
              <a:solidFill>
                <a:srgbClr val="002060"/>
              </a:solidFill>
            </a:endParaRPr>
          </a:p>
          <a:p>
            <a:pPr marL="57150" indent="0" eaLnBrk="0" hangingPunct="0">
              <a:lnSpc>
                <a:spcPct val="80000"/>
              </a:lnSpc>
              <a:spcBef>
                <a:spcPct val="0"/>
              </a:spcBef>
              <a:buFont typeface="Arial" pitchFamily="34" charset="0"/>
              <a:buNone/>
            </a:pPr>
            <a:endParaRPr lang="fr-FR" sz="2400" b="1" dirty="0">
              <a:solidFill>
                <a:srgbClr val="002060"/>
              </a:solidFill>
            </a:endParaRPr>
          </a:p>
          <a:p>
            <a:pPr marL="57150" indent="0" eaLnBrk="0" hangingPunct="0">
              <a:lnSpc>
                <a:spcPct val="80000"/>
              </a:lnSpc>
              <a:spcBef>
                <a:spcPct val="0"/>
              </a:spcBef>
              <a:buFont typeface="Arial" pitchFamily="34" charset="0"/>
              <a:buNone/>
            </a:pPr>
            <a:endParaRPr lang="fr-FR" sz="2400" b="1" dirty="0">
              <a:solidFill>
                <a:srgbClr val="002060"/>
              </a:solidFill>
            </a:endParaRPr>
          </a:p>
          <a:p>
            <a:pPr marL="457200" lvl="1" indent="0" eaLnBrk="0" hangingPunct="0">
              <a:lnSpc>
                <a:spcPct val="80000"/>
              </a:lnSpc>
              <a:spcBef>
                <a:spcPct val="0"/>
              </a:spcBef>
              <a:buFont typeface="Arial" pitchFamily="34" charset="0"/>
              <a:buNone/>
            </a:pPr>
            <a:endParaRPr lang="fr-FR" sz="2400" b="1" dirty="0">
              <a:solidFill>
                <a:srgbClr val="9900CC"/>
              </a:solidFill>
            </a:endParaRPr>
          </a:p>
          <a:p>
            <a:pPr marL="457200" lvl="1" indent="0" eaLnBrk="0" hangingPunct="0">
              <a:lnSpc>
                <a:spcPct val="80000"/>
              </a:lnSpc>
              <a:spcBef>
                <a:spcPct val="0"/>
              </a:spcBef>
              <a:buFont typeface="Arial" pitchFamily="34" charset="0"/>
              <a:buNone/>
            </a:pPr>
            <a:endParaRPr lang="fr-FR" sz="2400" b="1" dirty="0">
              <a:solidFill>
                <a:srgbClr val="9900CC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DD54E55-1145-42BA-8789-5416D04BE57E}"/>
              </a:ext>
            </a:extLst>
          </p:cNvPr>
          <p:cNvSpPr txBox="1"/>
          <p:nvPr/>
        </p:nvSpPr>
        <p:spPr>
          <a:xfrm>
            <a:off x="132784" y="1195057"/>
            <a:ext cx="1186305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hangingPunct="0">
              <a:spcBef>
                <a:spcPts val="1200"/>
              </a:spcBef>
            </a:pPr>
            <a:r>
              <a:rPr lang="fr-FR" sz="4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Les concours </a:t>
            </a:r>
            <a:r>
              <a:rPr lang="fr-FR" sz="4000" b="1" dirty="0">
                <a:solidFill>
                  <a:srgbClr val="DF063E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externes</a:t>
            </a:r>
            <a:r>
              <a:rPr lang="fr-FR" sz="40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</a:p>
          <a:p>
            <a:pPr eaLnBrk="0" hangingPunct="0">
              <a:spcBef>
                <a:spcPts val="1200"/>
              </a:spcBef>
            </a:pPr>
            <a:r>
              <a:rPr lang="fr-FR" sz="4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Les concours </a:t>
            </a:r>
            <a:r>
              <a:rPr lang="fr-FR" sz="4000" b="1" dirty="0">
                <a:solidFill>
                  <a:srgbClr val="DF063E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internes</a:t>
            </a:r>
            <a:r>
              <a:rPr lang="fr-FR" sz="4000" dirty="0">
                <a:solidFill>
                  <a:schemeClr val="accent2">
                    <a:lumMod val="40000"/>
                    <a:lumOff val="6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</a:p>
          <a:p>
            <a:pPr eaLnBrk="0" hangingPunct="0">
              <a:spcBef>
                <a:spcPts val="1200"/>
              </a:spcBef>
            </a:pPr>
            <a:r>
              <a:rPr lang="fr-FR" sz="4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Les recrutements </a:t>
            </a:r>
            <a:r>
              <a:rPr lang="fr-FR" sz="4000" b="1" dirty="0">
                <a:solidFill>
                  <a:srgbClr val="DF063E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directs</a:t>
            </a:r>
            <a:r>
              <a:rPr lang="fr-FR" sz="4000" dirty="0">
                <a:solidFill>
                  <a:schemeClr val="accent2">
                    <a:lumMod val="40000"/>
                    <a:lumOff val="6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fr-FR" sz="4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sans concours</a:t>
            </a:r>
          </a:p>
          <a:p>
            <a:pPr eaLnBrk="0" hangingPunct="0">
              <a:spcBef>
                <a:spcPts val="1200"/>
              </a:spcBef>
            </a:pPr>
            <a:r>
              <a:rPr lang="fr-FR" sz="4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Les recrutements des </a:t>
            </a:r>
            <a:r>
              <a:rPr lang="fr-FR" altLang="fr-FR" sz="4000" b="1" dirty="0">
                <a:solidFill>
                  <a:srgbClr val="DF063E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BOE</a:t>
            </a:r>
            <a:r>
              <a:rPr lang="fr-FR" altLang="fr-FR" sz="4000" dirty="0">
                <a:solidFill>
                  <a:schemeClr val="accent2">
                    <a:lumMod val="40000"/>
                    <a:lumOff val="6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fr-FR" altLang="fr-FR" sz="4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(bénéficiaires de l’obligation d’emploi : personnels en situation de handicap…)</a:t>
            </a:r>
          </a:p>
          <a:p>
            <a:pPr eaLnBrk="0" hangingPunct="0">
              <a:spcBef>
                <a:spcPts val="1200"/>
              </a:spcBef>
            </a:pPr>
            <a:r>
              <a:rPr lang="fr-FR" sz="4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Les </a:t>
            </a:r>
            <a:r>
              <a:rPr lang="fr-FR" sz="4000" b="1" dirty="0">
                <a:solidFill>
                  <a:srgbClr val="DF063E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PACTE</a:t>
            </a:r>
            <a:r>
              <a:rPr lang="fr-FR" sz="4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(conditions spécifiques)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524915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457199" y="476672"/>
            <a:ext cx="10239556" cy="588826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endParaRPr lang="fr-FR" sz="1800" b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Font typeface="Arial" pitchFamily="34" charset="0"/>
              <a:buNone/>
            </a:pPr>
            <a:r>
              <a:rPr lang="fr-FR" sz="40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Ils sont ouverts en référence à un </a:t>
            </a:r>
            <a:r>
              <a:rPr lang="fr-FR" sz="4000" b="1" dirty="0">
                <a:solidFill>
                  <a:srgbClr val="DF063E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niveau de poste</a:t>
            </a:r>
            <a:r>
              <a:rPr lang="fr-FR" sz="4000" b="1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fr-FR" sz="40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buFont typeface="Arial" pitchFamily="34" charset="0"/>
              <a:buNone/>
            </a:pPr>
            <a:endParaRPr lang="fr-FR" sz="4000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Tx/>
              <a:buChar char="-"/>
            </a:pPr>
            <a:r>
              <a:rPr lang="fr-FR" sz="40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Catégorie </a:t>
            </a:r>
            <a:r>
              <a:rPr lang="fr-FR" sz="4000" b="1" dirty="0">
                <a:solidFill>
                  <a:srgbClr val="DF063E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</a:t>
            </a:r>
            <a:r>
              <a:rPr lang="fr-FR" sz="4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 (IGR, IGE, ASI)</a:t>
            </a:r>
          </a:p>
          <a:p>
            <a:pPr marL="285750" indent="-285750">
              <a:buFontTx/>
              <a:buChar char="-"/>
            </a:pPr>
            <a:r>
              <a:rPr lang="fr-FR" sz="40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Catégorie </a:t>
            </a:r>
            <a:r>
              <a:rPr lang="fr-FR" sz="4000" b="1" dirty="0">
                <a:solidFill>
                  <a:srgbClr val="DF063E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</a:t>
            </a:r>
            <a:r>
              <a:rPr lang="fr-FR" sz="4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(TECH, TECH SUP)</a:t>
            </a:r>
          </a:p>
          <a:p>
            <a:pPr marL="285750" indent="-285750">
              <a:buFontTx/>
              <a:buChar char="-"/>
            </a:pPr>
            <a:r>
              <a:rPr lang="fr-FR" sz="40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Catégorie </a:t>
            </a:r>
            <a:r>
              <a:rPr lang="fr-FR" sz="4000" b="1" dirty="0">
                <a:solidFill>
                  <a:srgbClr val="DF063E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</a:t>
            </a:r>
            <a:r>
              <a:rPr lang="fr-FR" sz="4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(ATRF </a:t>
            </a:r>
            <a:r>
              <a:rPr lang="fr-FR" sz="4000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Princ</a:t>
            </a:r>
            <a:r>
              <a:rPr lang="fr-FR" sz="4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., ATRF)</a:t>
            </a:r>
            <a:endParaRPr lang="fr-FR" sz="4000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1617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467544" y="116632"/>
            <a:ext cx="10200456" cy="706090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800" b="1" dirty="0">
                <a:solidFill>
                  <a:srgbClr val="3B3A5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Les concours externes</a:t>
            </a:r>
          </a:p>
        </p:txBody>
      </p:sp>
      <p:sp>
        <p:nvSpPr>
          <p:cNvPr id="3" name="Espace réservé du contenu 2"/>
          <p:cNvSpPr txBox="1">
            <a:spLocks/>
          </p:cNvSpPr>
          <p:nvPr/>
        </p:nvSpPr>
        <p:spPr>
          <a:xfrm>
            <a:off x="457200" y="908720"/>
            <a:ext cx="8229600" cy="5832648"/>
          </a:xfrm>
          <a:prstGeom prst="rect">
            <a:avLst/>
          </a:prstGeom>
        </p:spPr>
        <p:txBody>
          <a:bodyPr/>
          <a:lstStyle>
            <a:lvl1pPr marL="228594" indent="-228594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Conditions de diplômes : Catégorie </a:t>
            </a:r>
            <a:r>
              <a:rPr lang="fr-FR" b="1" dirty="0">
                <a:solidFill>
                  <a:srgbClr val="6D87B7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</a:t>
            </a:r>
          </a:p>
          <a:p>
            <a:endParaRPr lang="fr-FR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val="4266907964"/>
              </p:ext>
            </p:extLst>
          </p:nvPr>
        </p:nvGraphicFramePr>
        <p:xfrm>
          <a:off x="699175" y="1556792"/>
          <a:ext cx="10560496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51116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467544" y="116632"/>
            <a:ext cx="10308032" cy="706090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800" b="1" dirty="0">
                <a:solidFill>
                  <a:srgbClr val="3B3A5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Les concours externes</a:t>
            </a:r>
          </a:p>
        </p:txBody>
      </p:sp>
      <p:sp>
        <p:nvSpPr>
          <p:cNvPr id="3" name="Espace réservé du contenu 2"/>
          <p:cNvSpPr txBox="1">
            <a:spLocks/>
          </p:cNvSpPr>
          <p:nvPr/>
        </p:nvSpPr>
        <p:spPr>
          <a:xfrm>
            <a:off x="457200" y="1052736"/>
            <a:ext cx="8229600" cy="811923"/>
          </a:xfrm>
          <a:prstGeom prst="rect">
            <a:avLst/>
          </a:prstGeom>
        </p:spPr>
        <p:txBody>
          <a:bodyPr/>
          <a:lstStyle>
            <a:lvl1pPr marL="228594" indent="-228594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</a:rPr>
              <a:t>Conditions de diplômes : Catégories </a:t>
            </a:r>
            <a:r>
              <a:rPr lang="fr-FR" b="1" dirty="0">
                <a:solidFill>
                  <a:srgbClr val="B9C80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</a:t>
            </a:r>
            <a:r>
              <a:rPr lang="fr-FR" b="1" dirty="0">
                <a:solidFill>
                  <a:srgbClr val="FFC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</a:rPr>
              <a:t>et </a:t>
            </a:r>
            <a:r>
              <a:rPr lang="fr-FR" b="1" dirty="0">
                <a:solidFill>
                  <a:srgbClr val="DF063E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</a:t>
            </a:r>
            <a:r>
              <a:rPr lang="fr-FR" b="1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  <a:p>
            <a:endParaRPr lang="fr-FR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4" name="Diagramme 3"/>
          <p:cNvGraphicFramePr/>
          <p:nvPr>
            <p:extLst/>
          </p:nvPr>
        </p:nvGraphicFramePr>
        <p:xfrm>
          <a:off x="179511" y="1700808"/>
          <a:ext cx="10596065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435510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467544" y="116632"/>
            <a:ext cx="8229600" cy="706090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800" b="1" dirty="0">
                <a:solidFill>
                  <a:srgbClr val="3B3A5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Les concours internes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/>
          </p:nvPr>
        </p:nvGraphicFramePr>
        <p:xfrm>
          <a:off x="171364" y="1023121"/>
          <a:ext cx="11849271" cy="5479709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0230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26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4398">
                <a:tc>
                  <a:txBody>
                    <a:bodyPr/>
                    <a:lstStyle/>
                    <a:p>
                      <a:pPr algn="just"/>
                      <a:r>
                        <a:rPr lang="fr-FR" sz="18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Niveau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8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Conditions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99212">
                <a:tc>
                  <a:txBody>
                    <a:bodyPr/>
                    <a:lstStyle/>
                    <a:p>
                      <a:pPr algn="just"/>
                      <a:r>
                        <a:rPr lang="fr-FR" sz="2000" b="1" kern="1200" dirty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IGR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r>
                        <a:rPr lang="fr-FR" sz="1600" kern="12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Être fonctionnaire</a:t>
                      </a:r>
                      <a:r>
                        <a:rPr lang="fr-FR" sz="1600" kern="1200" baseline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ou </a:t>
                      </a:r>
                      <a:r>
                        <a:rPr lang="fr-FR" sz="1600" kern="12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agents de l'Etat, des collectivités territoriales et des établissements publics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r>
                        <a:rPr lang="fr-FR" sz="1600" kern="12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Justifier au 1er janvier de l'année du</a:t>
                      </a:r>
                      <a:r>
                        <a:rPr lang="fr-FR" sz="1600" kern="1200" baseline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600" kern="12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concours de </a:t>
                      </a:r>
                      <a:r>
                        <a:rPr lang="fr-FR" sz="16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7</a:t>
                      </a:r>
                      <a:r>
                        <a:rPr lang="fr-FR" sz="1600" b="1" kern="1200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ans</a:t>
                      </a:r>
                      <a:r>
                        <a:rPr lang="fr-FR" sz="16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600" kern="12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au moins de services publics dans un corps de catégorie A ou de niveau équivalent.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40473">
                <a:tc>
                  <a:txBody>
                    <a:bodyPr/>
                    <a:lstStyle/>
                    <a:p>
                      <a:pPr algn="just"/>
                      <a:r>
                        <a:rPr lang="fr-FR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IGE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>
                        <a:buFont typeface="Wingdings" pitchFamily="2" charset="2"/>
                        <a:buChar char="Ø"/>
                      </a:pPr>
                      <a:r>
                        <a:rPr lang="fr-FR" sz="1600" kern="12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Etre fonctionnaire</a:t>
                      </a:r>
                      <a:r>
                        <a:rPr lang="fr-FR" sz="1600" kern="1200" baseline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ou </a:t>
                      </a:r>
                      <a:r>
                        <a:rPr lang="fr-FR" sz="1600" kern="12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agents de l'Etat, des collectivités territoriales et des établissements publics</a:t>
                      </a:r>
                    </a:p>
                    <a:p>
                      <a:pPr marL="285750" indent="-285750" algn="just">
                        <a:buFont typeface="Wingdings" pitchFamily="2" charset="2"/>
                        <a:buChar char="Ø"/>
                      </a:pPr>
                      <a:r>
                        <a:rPr lang="fr-FR" sz="1600" kern="12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Justifier au 1er janvier de l'année du concours de </a:t>
                      </a:r>
                      <a:r>
                        <a:rPr lang="fr-FR" sz="16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5</a:t>
                      </a:r>
                      <a:r>
                        <a:rPr lang="fr-FR" sz="1600" b="1" kern="1200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ans</a:t>
                      </a:r>
                      <a:r>
                        <a:rPr lang="fr-FR" sz="16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600" kern="12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au moins de services publics. </a:t>
                      </a:r>
                      <a:endParaRPr lang="fr-FR" sz="16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26969">
                <a:tc>
                  <a:txBody>
                    <a:bodyPr/>
                    <a:lstStyle/>
                    <a:p>
                      <a:pPr algn="just"/>
                      <a:r>
                        <a:rPr lang="fr-FR" sz="2000" b="1" kern="1200" dirty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ASI</a:t>
                      </a:r>
                      <a:r>
                        <a:rPr lang="fr-FR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just"/>
                      <a:r>
                        <a:rPr lang="fr-FR" sz="2000" b="1" kern="1200" dirty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TCH CS TCH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>
                        <a:buFont typeface="Wingdings" pitchFamily="2" charset="2"/>
                        <a:buChar char="Ø"/>
                      </a:pPr>
                      <a:r>
                        <a:rPr lang="fr-FR" sz="1600" kern="12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Etre fonctionnaire</a:t>
                      </a:r>
                      <a:r>
                        <a:rPr lang="fr-FR" sz="1600" kern="1200" baseline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ou </a:t>
                      </a:r>
                      <a:r>
                        <a:rPr lang="fr-FR" sz="1600" kern="12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agents de l'Etat, des collectivités territoriales et des établissements publics</a:t>
                      </a:r>
                    </a:p>
                    <a:p>
                      <a:pPr marL="285750" indent="-285750" algn="just">
                        <a:buFont typeface="Wingdings" pitchFamily="2" charset="2"/>
                        <a:buChar char="Ø"/>
                      </a:pPr>
                      <a:r>
                        <a:rPr lang="fr-FR" sz="1600" kern="12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Justifier au 1er janvier de l'année du concours de </a:t>
                      </a:r>
                      <a:r>
                        <a:rPr lang="fr-FR" sz="16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fr-FR" sz="1600" b="1" kern="1200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ans</a:t>
                      </a:r>
                      <a:r>
                        <a:rPr lang="fr-FR" sz="16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600" kern="12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au moins de services publics.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08657">
                <a:tc>
                  <a:txBody>
                    <a:bodyPr/>
                    <a:lstStyle/>
                    <a:p>
                      <a:pPr marL="0" algn="just" defTabSz="914377" rtl="0" eaLnBrk="1" latinLnBrk="0" hangingPunct="1"/>
                      <a:r>
                        <a:rPr lang="fr-FR" sz="2000" b="1" kern="1200" dirty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ATRF PRINC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>
                        <a:buFont typeface="Wingdings" pitchFamily="2" charset="2"/>
                        <a:buChar char="Ø"/>
                      </a:pPr>
                      <a:r>
                        <a:rPr lang="fr-FR" sz="1600" kern="12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Etre fonctionnaire</a:t>
                      </a:r>
                      <a:r>
                        <a:rPr lang="fr-FR" sz="1600" kern="1200" baseline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ou </a:t>
                      </a:r>
                      <a:r>
                        <a:rPr lang="fr-FR" sz="1600" kern="12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agents  non titulaire</a:t>
                      </a:r>
                      <a:r>
                        <a:rPr lang="fr-FR" sz="1600" kern="1200" baseline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600" kern="12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de l'Etat, des collectivités territoriales et des établissements publics</a:t>
                      </a:r>
                    </a:p>
                    <a:p>
                      <a:pPr marL="285750" indent="-285750" algn="just">
                        <a:buFont typeface="Wingdings" pitchFamily="2" charset="2"/>
                        <a:buChar char="Ø"/>
                      </a:pPr>
                      <a:r>
                        <a:rPr lang="fr-FR" sz="1600" kern="12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Justifier au 1er janvier de l'année du concours de </a:t>
                      </a:r>
                      <a:r>
                        <a:rPr lang="fr-FR" sz="1600" b="1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fr-FR" sz="1600" b="1" kern="1200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an </a:t>
                      </a:r>
                      <a:r>
                        <a:rPr lang="fr-FR" sz="1600" kern="12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au moins de services publics. </a:t>
                      </a:r>
                      <a:endParaRPr lang="fr-FR" sz="16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79481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107504" y="274638"/>
            <a:ext cx="10219837" cy="11430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800" b="1" dirty="0">
                <a:solidFill>
                  <a:srgbClr val="3B3A5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Les concours ITRF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443809" y="1417638"/>
            <a:ext cx="11134237" cy="516245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endParaRPr lang="fr-FR" sz="18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 eaLnBrk="0" hangingPunct="0">
              <a:lnSpc>
                <a:spcPct val="800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fr-FR" sz="33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Bien choisir son concours c’est connaitre :</a:t>
            </a:r>
          </a:p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Font typeface="Arial" pitchFamily="34" charset="0"/>
              <a:buNone/>
            </a:pPr>
            <a:endParaRPr lang="fr-FR" sz="3300" b="1" dirty="0">
              <a:solidFill>
                <a:schemeClr val="tx1">
                  <a:lumMod val="50000"/>
                  <a:lumOff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Font typeface="Arial" pitchFamily="34" charset="0"/>
              <a:buNone/>
            </a:pPr>
            <a:endParaRPr lang="fr-FR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indent="0" algn="ctr" eaLnBrk="0" hangingPunct="0">
              <a:lnSpc>
                <a:spcPct val="800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fr-FR" sz="4000" b="1" dirty="0">
                <a:solidFill>
                  <a:srgbClr val="DF063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Catégorie</a:t>
            </a:r>
          </a:p>
          <a:p>
            <a:pPr marL="0" indent="0" algn="ctr" eaLnBrk="0" hangingPunct="0">
              <a:lnSpc>
                <a:spcPct val="800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fr-FR" sz="4000" b="1" dirty="0">
                <a:solidFill>
                  <a:srgbClr val="DF063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+</a:t>
            </a:r>
          </a:p>
          <a:p>
            <a:pPr marL="0" indent="0" algn="ctr" eaLnBrk="0" hangingPunct="0">
              <a:lnSpc>
                <a:spcPct val="800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fr-FR" sz="4000" b="1" dirty="0">
                <a:solidFill>
                  <a:srgbClr val="DF063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BAP / Emploi Type</a:t>
            </a:r>
          </a:p>
          <a:p>
            <a:pPr marL="0" indent="0" algn="ctr" eaLnBrk="0" hangingPunct="0">
              <a:lnSpc>
                <a:spcPct val="800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fr-FR" sz="4000" b="1" dirty="0">
                <a:solidFill>
                  <a:srgbClr val="DF063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+</a:t>
            </a:r>
          </a:p>
          <a:p>
            <a:pPr marL="0" indent="0" algn="ctr" eaLnBrk="0" hangingPunct="0">
              <a:lnSpc>
                <a:spcPct val="800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fr-FR" sz="4000" b="1" dirty="0">
                <a:solidFill>
                  <a:srgbClr val="DF063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Corps / Grade</a:t>
            </a:r>
          </a:p>
          <a:p>
            <a:pPr marL="0" indent="0" algn="ctr" eaLnBrk="0" hangingPunct="0">
              <a:lnSpc>
                <a:spcPct val="800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fr-FR" sz="4000" b="1" dirty="0">
                <a:solidFill>
                  <a:srgbClr val="DF063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+</a:t>
            </a:r>
          </a:p>
          <a:p>
            <a:pPr marL="0" indent="0" algn="ctr" eaLnBrk="0" hangingPunct="0">
              <a:lnSpc>
                <a:spcPct val="800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fr-FR" sz="4000" b="1" dirty="0">
                <a:solidFill>
                  <a:srgbClr val="DF063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Nature </a:t>
            </a:r>
          </a:p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Font typeface="Arial" pitchFamily="34" charset="0"/>
              <a:buNone/>
            </a:pPr>
            <a:endParaRPr lang="fr-FR" b="1" dirty="0">
              <a:solidFill>
                <a:srgbClr val="002060"/>
              </a:solidFill>
            </a:endParaRPr>
          </a:p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Font typeface="Arial" pitchFamily="34" charset="0"/>
              <a:buNone/>
            </a:pPr>
            <a:endParaRPr lang="fr-FR" b="1" dirty="0">
              <a:solidFill>
                <a:srgbClr val="9900CC"/>
              </a:solidFill>
            </a:endParaRPr>
          </a:p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Font typeface="Arial" pitchFamily="34" charset="0"/>
              <a:buNone/>
            </a:pPr>
            <a:endParaRPr lang="fr-FR" b="1" dirty="0">
              <a:solidFill>
                <a:srgbClr val="9900CC"/>
              </a:solidFill>
            </a:endParaRPr>
          </a:p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Font typeface="Arial" pitchFamily="34" charset="0"/>
              <a:buNone/>
            </a:pPr>
            <a:endParaRPr lang="fr-FR" sz="1600" b="1" dirty="0">
              <a:solidFill>
                <a:srgbClr val="9900CC"/>
              </a:solidFill>
            </a:endParaRPr>
          </a:p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Font typeface="Arial" pitchFamily="34" charset="0"/>
              <a:buNone/>
            </a:pPr>
            <a:endParaRPr lang="fr-FR" sz="1600" b="1" dirty="0">
              <a:solidFill>
                <a:srgbClr val="9900CC"/>
              </a:solidFill>
            </a:endParaRPr>
          </a:p>
          <a:p>
            <a:pPr eaLnBrk="0" hangingPunct="0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fr-FR" sz="1600" b="1" dirty="0">
              <a:solidFill>
                <a:srgbClr val="99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3607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3BE9FEF-E628-E54E-A88C-C7B7C2F89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3962" y="2603500"/>
            <a:ext cx="5383645" cy="1303482"/>
          </a:xfrm>
        </p:spPr>
        <p:txBody>
          <a:bodyPr>
            <a:normAutofit fontScale="90000"/>
          </a:bodyPr>
          <a:lstStyle/>
          <a:p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2 - Les concours ITRF ouverts à l’UGA</a:t>
            </a:r>
          </a:p>
        </p:txBody>
      </p:sp>
    </p:spTree>
    <p:extLst>
      <p:ext uri="{BB962C8B-B14F-4D97-AF65-F5344CB8AC3E}">
        <p14:creationId xmlns:p14="http://schemas.microsoft.com/office/powerpoint/2010/main" val="42183532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279083" y="79514"/>
            <a:ext cx="5872718" cy="54472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None/>
            </a:pPr>
            <a:r>
              <a:rPr lang="fr-FR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sz="2800" b="1" dirty="0">
                <a:solidFill>
                  <a:srgbClr val="E7461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16 Concours Externes :</a:t>
            </a:r>
            <a:endParaRPr lang="fr-FR" b="1" dirty="0">
              <a:solidFill>
                <a:srgbClr val="E74610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None/>
            </a:pPr>
            <a:endParaRPr lang="fr-FR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None/>
            </a:pPr>
            <a:endParaRPr lang="fr-FR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None/>
            </a:pPr>
            <a:endParaRPr lang="fr-FR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None/>
            </a:pPr>
            <a:endParaRPr lang="fr-FR" b="1" dirty="0">
              <a:solidFill>
                <a:srgbClr val="9900CC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None/>
            </a:pPr>
            <a:endParaRPr lang="fr-FR" b="1" dirty="0">
              <a:solidFill>
                <a:srgbClr val="9900CC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None/>
            </a:pPr>
            <a:endParaRPr lang="fr-FR" sz="1600" b="1" dirty="0">
              <a:solidFill>
                <a:srgbClr val="9900CC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None/>
            </a:pPr>
            <a:endParaRPr lang="fr-FR" sz="1600" b="1" dirty="0">
              <a:solidFill>
                <a:srgbClr val="9900CC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eaLnBrk="0" hangingPunct="0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fr-FR" sz="1600" b="1" dirty="0">
              <a:solidFill>
                <a:srgbClr val="9900CC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5653058"/>
              </p:ext>
            </p:extLst>
          </p:nvPr>
        </p:nvGraphicFramePr>
        <p:xfrm>
          <a:off x="159813" y="514907"/>
          <a:ext cx="11647874" cy="63187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26774">
                  <a:extLst>
                    <a:ext uri="{9D8B030D-6E8A-4147-A177-3AD203B41FA5}">
                      <a16:colId xmlns:a16="http://schemas.microsoft.com/office/drawing/2014/main" val="1069975374"/>
                    </a:ext>
                  </a:extLst>
                </a:gridCol>
                <a:gridCol w="683445">
                  <a:extLst>
                    <a:ext uri="{9D8B030D-6E8A-4147-A177-3AD203B41FA5}">
                      <a16:colId xmlns:a16="http://schemas.microsoft.com/office/drawing/2014/main" val="4286636698"/>
                    </a:ext>
                  </a:extLst>
                </a:gridCol>
                <a:gridCol w="1043638">
                  <a:extLst>
                    <a:ext uri="{9D8B030D-6E8A-4147-A177-3AD203B41FA5}">
                      <a16:colId xmlns:a16="http://schemas.microsoft.com/office/drawing/2014/main" val="1925388084"/>
                    </a:ext>
                  </a:extLst>
                </a:gridCol>
                <a:gridCol w="7701321">
                  <a:extLst>
                    <a:ext uri="{9D8B030D-6E8A-4147-A177-3AD203B41FA5}">
                      <a16:colId xmlns:a16="http://schemas.microsoft.com/office/drawing/2014/main" val="1413343408"/>
                    </a:ext>
                  </a:extLst>
                </a:gridCol>
                <a:gridCol w="1192696">
                  <a:extLst>
                    <a:ext uri="{9D8B030D-6E8A-4147-A177-3AD203B41FA5}">
                      <a16:colId xmlns:a16="http://schemas.microsoft.com/office/drawing/2014/main" val="1702990697"/>
                    </a:ext>
                  </a:extLst>
                </a:gridCol>
              </a:tblGrid>
              <a:tr h="770197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Corps</a:t>
                      </a:r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3969" marR="3969" marT="396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u="none" strike="noStrike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Bap</a:t>
                      </a:r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3969" marR="3969" marT="396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Nature</a:t>
                      </a:r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3969" marR="3969" marT="396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Emploi-Type</a:t>
                      </a:r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3969" marR="3969" marT="396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Nombre de poste</a:t>
                      </a:r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3969" marR="3969" marT="3969" marB="0" anchor="ctr"/>
                </a:tc>
                <a:extLst>
                  <a:ext uri="{0D108BD9-81ED-4DB2-BD59-A6C34878D82A}">
                    <a16:rowId xmlns:a16="http://schemas.microsoft.com/office/drawing/2014/main" val="4156189915"/>
                  </a:ext>
                </a:extLst>
              </a:tr>
              <a:tr h="474122">
                <a:tc>
                  <a:txBody>
                    <a:bodyPr/>
                    <a:lstStyle/>
                    <a:p>
                      <a:pPr lvl="0"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IGE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Externe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Administrateur / </a:t>
                      </a:r>
                      <a:r>
                        <a:rPr lang="fr-F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admnistratrice</a:t>
                      </a:r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des systèmes d'information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</a:t>
                      </a:r>
                    </a:p>
                  </a:txBody>
                  <a:tcPr marL="3969" marR="3969" marT="3969" marB="0" anchor="ctr"/>
                </a:tc>
                <a:extLst>
                  <a:ext uri="{0D108BD9-81ED-4DB2-BD59-A6C34878D82A}">
                    <a16:rowId xmlns:a16="http://schemas.microsoft.com/office/drawing/2014/main" val="1884189171"/>
                  </a:ext>
                </a:extLst>
              </a:tr>
              <a:tr h="539528">
                <a:tc>
                  <a:txBody>
                    <a:bodyPr/>
                    <a:lstStyle/>
                    <a:p>
                      <a:pPr lvl="0"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ASI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Externe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Assistant·e</a:t>
                      </a:r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fr-F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ingénieur·e</a:t>
                      </a:r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en instrumentation et techniques expérimentales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</a:t>
                      </a:r>
                    </a:p>
                  </a:txBody>
                  <a:tcPr marL="3969" marR="3969" marT="3969" marB="0" anchor="ctr"/>
                </a:tc>
                <a:extLst>
                  <a:ext uri="{0D108BD9-81ED-4DB2-BD59-A6C34878D82A}">
                    <a16:rowId xmlns:a16="http://schemas.microsoft.com/office/drawing/2014/main" val="1157362232"/>
                  </a:ext>
                </a:extLst>
              </a:tr>
              <a:tr h="498337">
                <a:tc>
                  <a:txBody>
                    <a:bodyPr/>
                    <a:lstStyle/>
                    <a:p>
                      <a:pPr lvl="0"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ASI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Externe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Gestionnaire d'infrastructures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</a:t>
                      </a:r>
                    </a:p>
                  </a:txBody>
                  <a:tcPr marL="3969" marR="3969" marT="3969" marB="0" anchor="ctr"/>
                </a:tc>
                <a:extLst>
                  <a:ext uri="{0D108BD9-81ED-4DB2-BD59-A6C34878D82A}">
                    <a16:rowId xmlns:a16="http://schemas.microsoft.com/office/drawing/2014/main" val="4124480620"/>
                  </a:ext>
                </a:extLst>
              </a:tr>
              <a:tr h="473419">
                <a:tc>
                  <a:txBody>
                    <a:bodyPr/>
                    <a:lstStyle/>
                    <a:p>
                      <a:pPr lvl="0"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ASI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J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Externe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Assistant·e</a:t>
                      </a:r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d'orientation et d'insertion professionnelle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</a:t>
                      </a:r>
                    </a:p>
                  </a:txBody>
                  <a:tcPr marL="3969" marR="3969" marT="3969" marB="0" anchor="ctr"/>
                </a:tc>
                <a:extLst>
                  <a:ext uri="{0D108BD9-81ED-4DB2-BD59-A6C34878D82A}">
                    <a16:rowId xmlns:a16="http://schemas.microsoft.com/office/drawing/2014/main" val="3184080845"/>
                  </a:ext>
                </a:extLst>
              </a:tr>
              <a:tr h="523252">
                <a:tc>
                  <a:txBody>
                    <a:bodyPr/>
                    <a:lstStyle/>
                    <a:p>
                      <a:pPr lvl="0"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ASI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J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Externe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Assistant·e</a:t>
                      </a:r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en gestion administrative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</a:t>
                      </a:r>
                    </a:p>
                  </a:txBody>
                  <a:tcPr marL="3969" marR="3969" marT="3969" marB="0" anchor="ctr"/>
                </a:tc>
                <a:extLst>
                  <a:ext uri="{0D108BD9-81ED-4DB2-BD59-A6C34878D82A}">
                    <a16:rowId xmlns:a16="http://schemas.microsoft.com/office/drawing/2014/main" val="3164694860"/>
                  </a:ext>
                </a:extLst>
              </a:tr>
              <a:tr h="548168">
                <a:tc>
                  <a:txBody>
                    <a:bodyPr/>
                    <a:lstStyle/>
                    <a:p>
                      <a:pPr lvl="0"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TCH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Externe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Technicien·ne</a:t>
                      </a:r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en instrumentation, expérimentation et mesure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</a:t>
                      </a:r>
                    </a:p>
                  </a:txBody>
                  <a:tcPr marL="3969" marR="3969" marT="3969" marB="0" anchor="ctr"/>
                </a:tc>
                <a:extLst>
                  <a:ext uri="{0D108BD9-81ED-4DB2-BD59-A6C34878D82A}">
                    <a16:rowId xmlns:a16="http://schemas.microsoft.com/office/drawing/2014/main" val="234532475"/>
                  </a:ext>
                </a:extLst>
              </a:tr>
              <a:tr h="448501">
                <a:tc>
                  <a:txBody>
                    <a:bodyPr/>
                    <a:lstStyle/>
                    <a:p>
                      <a:pPr lvl="0"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TCH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Externe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Technicien·ne</a:t>
                      </a:r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Chauffage Ventilation Climatisation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</a:t>
                      </a:r>
                    </a:p>
                  </a:txBody>
                  <a:tcPr marL="3969" marR="3969" marT="3969" marB="0" anchor="ctr"/>
                </a:tc>
                <a:extLst>
                  <a:ext uri="{0D108BD9-81ED-4DB2-BD59-A6C34878D82A}">
                    <a16:rowId xmlns:a16="http://schemas.microsoft.com/office/drawing/2014/main" val="900167546"/>
                  </a:ext>
                </a:extLst>
              </a:tr>
              <a:tr h="523252">
                <a:tc>
                  <a:txBody>
                    <a:bodyPr/>
                    <a:lstStyle/>
                    <a:p>
                      <a:pPr lvl="0"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TCH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J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Externe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Gestionnaire des ressources humaines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</a:t>
                      </a:r>
                    </a:p>
                  </a:txBody>
                  <a:tcPr marL="3969" marR="3969" marT="3969" marB="0" anchor="ctr"/>
                </a:tc>
                <a:extLst>
                  <a:ext uri="{0D108BD9-81ED-4DB2-BD59-A6C34878D82A}">
                    <a16:rowId xmlns:a16="http://schemas.microsoft.com/office/drawing/2014/main" val="2342016025"/>
                  </a:ext>
                </a:extLst>
              </a:tr>
              <a:tr h="498337">
                <a:tc>
                  <a:txBody>
                    <a:bodyPr/>
                    <a:lstStyle/>
                    <a:p>
                      <a:pPr lvl="0"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TCH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J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Externe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Gestionnaire financier et comptable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</a:t>
                      </a:r>
                    </a:p>
                  </a:txBody>
                  <a:tcPr marL="3969" marR="3969" marT="3969" marB="0" anchor="ctr"/>
                </a:tc>
                <a:extLst>
                  <a:ext uri="{0D108BD9-81ED-4DB2-BD59-A6C34878D82A}">
                    <a16:rowId xmlns:a16="http://schemas.microsoft.com/office/drawing/2014/main" val="1482140867"/>
                  </a:ext>
                </a:extLst>
              </a:tr>
              <a:tr h="560628">
                <a:tc>
                  <a:txBody>
                    <a:bodyPr/>
                    <a:lstStyle/>
                    <a:p>
                      <a:pPr lvl="0"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TCH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J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Externe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Technicien·ne</a:t>
                      </a:r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en gestion administrative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</a:t>
                      </a:r>
                    </a:p>
                  </a:txBody>
                  <a:tcPr marL="3969" marR="3969" marT="3969" marB="0" anchor="ctr"/>
                </a:tc>
                <a:extLst>
                  <a:ext uri="{0D108BD9-81ED-4DB2-BD59-A6C34878D82A}">
                    <a16:rowId xmlns:a16="http://schemas.microsoft.com/office/drawing/2014/main" val="2770286236"/>
                  </a:ext>
                </a:extLst>
              </a:tr>
              <a:tr h="460959">
                <a:tc>
                  <a:txBody>
                    <a:bodyPr/>
                    <a:lstStyle/>
                    <a:p>
                      <a:pPr lvl="0"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ATRF P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J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Externe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Adjoint·e</a:t>
                      </a:r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en gestion administrative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</a:t>
                      </a:r>
                    </a:p>
                  </a:txBody>
                  <a:tcPr marL="3969" marR="3969" marT="3969" marB="0" anchor="ctr"/>
                </a:tc>
                <a:extLst>
                  <a:ext uri="{0D108BD9-81ED-4DB2-BD59-A6C34878D82A}">
                    <a16:rowId xmlns:a16="http://schemas.microsoft.com/office/drawing/2014/main" val="36494907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51180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4860" y="92601"/>
            <a:ext cx="6205464" cy="54472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None/>
            </a:pPr>
            <a:r>
              <a:rPr lang="fr-FR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sz="2800" b="1" dirty="0">
                <a:solidFill>
                  <a:srgbClr val="E7461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16 Concours Internes :</a:t>
            </a:r>
            <a:endParaRPr lang="fr-FR" b="1" dirty="0">
              <a:solidFill>
                <a:srgbClr val="E74610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None/>
            </a:pPr>
            <a:endParaRPr lang="fr-FR" b="1" dirty="0">
              <a:solidFill>
                <a:srgbClr val="002060"/>
              </a:solidFill>
            </a:endParaRPr>
          </a:p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None/>
            </a:pPr>
            <a:endParaRPr lang="fr-FR" b="1" dirty="0">
              <a:solidFill>
                <a:srgbClr val="002060"/>
              </a:solidFill>
            </a:endParaRPr>
          </a:p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None/>
            </a:pPr>
            <a:endParaRPr lang="fr-FR" b="1" dirty="0">
              <a:solidFill>
                <a:srgbClr val="002060"/>
              </a:solidFill>
            </a:endParaRPr>
          </a:p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None/>
            </a:pPr>
            <a:endParaRPr lang="fr-FR" b="1" dirty="0">
              <a:solidFill>
                <a:srgbClr val="9900CC"/>
              </a:solidFill>
            </a:endParaRPr>
          </a:p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None/>
            </a:pPr>
            <a:endParaRPr lang="fr-FR" b="1" dirty="0">
              <a:solidFill>
                <a:srgbClr val="9900CC"/>
              </a:solidFill>
            </a:endParaRPr>
          </a:p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None/>
            </a:pPr>
            <a:endParaRPr lang="fr-FR" sz="1600" b="1" dirty="0">
              <a:solidFill>
                <a:srgbClr val="9900CC"/>
              </a:solidFill>
            </a:endParaRPr>
          </a:p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None/>
            </a:pPr>
            <a:endParaRPr lang="fr-FR" sz="1600" b="1" dirty="0">
              <a:solidFill>
                <a:srgbClr val="9900CC"/>
              </a:solidFill>
            </a:endParaRPr>
          </a:p>
          <a:p>
            <a:pPr eaLnBrk="0" hangingPunct="0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fr-FR" sz="1600" b="1" dirty="0">
              <a:solidFill>
                <a:srgbClr val="9900CC"/>
              </a:solidFill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5980387"/>
              </p:ext>
            </p:extLst>
          </p:nvPr>
        </p:nvGraphicFramePr>
        <p:xfrm>
          <a:off x="233886" y="564716"/>
          <a:ext cx="11673192" cy="60746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23083">
                  <a:extLst>
                    <a:ext uri="{9D8B030D-6E8A-4147-A177-3AD203B41FA5}">
                      <a16:colId xmlns:a16="http://schemas.microsoft.com/office/drawing/2014/main" val="1483273187"/>
                    </a:ext>
                  </a:extLst>
                </a:gridCol>
                <a:gridCol w="542683">
                  <a:extLst>
                    <a:ext uri="{9D8B030D-6E8A-4147-A177-3AD203B41FA5}">
                      <a16:colId xmlns:a16="http://schemas.microsoft.com/office/drawing/2014/main" val="3525946490"/>
                    </a:ext>
                  </a:extLst>
                </a:gridCol>
                <a:gridCol w="1044480">
                  <a:extLst>
                    <a:ext uri="{9D8B030D-6E8A-4147-A177-3AD203B41FA5}">
                      <a16:colId xmlns:a16="http://schemas.microsoft.com/office/drawing/2014/main" val="3766235160"/>
                    </a:ext>
                  </a:extLst>
                </a:gridCol>
                <a:gridCol w="7552472">
                  <a:extLst>
                    <a:ext uri="{9D8B030D-6E8A-4147-A177-3AD203B41FA5}">
                      <a16:colId xmlns:a16="http://schemas.microsoft.com/office/drawing/2014/main" val="1627034748"/>
                    </a:ext>
                  </a:extLst>
                </a:gridCol>
                <a:gridCol w="1610474">
                  <a:extLst>
                    <a:ext uri="{9D8B030D-6E8A-4147-A177-3AD203B41FA5}">
                      <a16:colId xmlns:a16="http://schemas.microsoft.com/office/drawing/2014/main" val="3260141918"/>
                    </a:ext>
                  </a:extLst>
                </a:gridCol>
              </a:tblGrid>
              <a:tr h="1076561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Corps</a:t>
                      </a:r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6153" marR="6153" marT="615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u="none" strike="noStrike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Bap</a:t>
                      </a:r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6153" marR="6153" marT="615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Nature</a:t>
                      </a:r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6153" marR="6153" marT="615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Emploi-Type</a:t>
                      </a:r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6153" marR="6153" marT="615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Nombre de poste</a:t>
                      </a:r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6153" marR="6153" marT="6153" marB="0" anchor="ctr"/>
                </a:tc>
                <a:extLst>
                  <a:ext uri="{0D108BD9-81ED-4DB2-BD59-A6C34878D82A}">
                    <a16:rowId xmlns:a16="http://schemas.microsoft.com/office/drawing/2014/main" val="2030636597"/>
                  </a:ext>
                </a:extLst>
              </a:tr>
              <a:tr h="494972">
                <a:tc>
                  <a:txBody>
                    <a:bodyPr/>
                    <a:lstStyle/>
                    <a:p>
                      <a:pPr lvl="0"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IGR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J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lvl="0"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Interne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Responsable de l'administration et du pilotage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</a:t>
                      </a:r>
                    </a:p>
                  </a:txBody>
                  <a:tcPr marL="6153" marR="6153" marT="6153" marB="0" anchor="ctr"/>
                </a:tc>
                <a:extLst>
                  <a:ext uri="{0D108BD9-81ED-4DB2-BD59-A6C34878D82A}">
                    <a16:rowId xmlns:a16="http://schemas.microsoft.com/office/drawing/2014/main" val="896376089"/>
                  </a:ext>
                </a:extLst>
              </a:tr>
              <a:tr h="494972">
                <a:tc>
                  <a:txBody>
                    <a:bodyPr/>
                    <a:lstStyle/>
                    <a:p>
                      <a:pPr lvl="0"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IGE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J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lvl="0"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Interne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Chargé·e</a:t>
                      </a:r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de gestion admin et d'aide au pilotage opérationnel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</a:t>
                      </a:r>
                    </a:p>
                  </a:txBody>
                  <a:tcPr marL="6153" marR="6153" marT="6153" marB="0" anchor="ctr"/>
                </a:tc>
                <a:extLst>
                  <a:ext uri="{0D108BD9-81ED-4DB2-BD59-A6C34878D82A}">
                    <a16:rowId xmlns:a16="http://schemas.microsoft.com/office/drawing/2014/main" val="1518324087"/>
                  </a:ext>
                </a:extLst>
              </a:tr>
              <a:tr h="494972">
                <a:tc>
                  <a:txBody>
                    <a:bodyPr/>
                    <a:lstStyle/>
                    <a:p>
                      <a:pPr lvl="0"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ASI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J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lvl="0"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Interne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Assistant·e</a:t>
                      </a:r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des ressources humaines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</a:t>
                      </a:r>
                    </a:p>
                  </a:txBody>
                  <a:tcPr marL="6153" marR="6153" marT="6153" marB="0" anchor="ctr"/>
                </a:tc>
                <a:extLst>
                  <a:ext uri="{0D108BD9-81ED-4DB2-BD59-A6C34878D82A}">
                    <a16:rowId xmlns:a16="http://schemas.microsoft.com/office/drawing/2014/main" val="405560281"/>
                  </a:ext>
                </a:extLst>
              </a:tr>
              <a:tr h="494972">
                <a:tc>
                  <a:txBody>
                    <a:bodyPr/>
                    <a:lstStyle/>
                    <a:p>
                      <a:pPr lvl="0"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ASI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J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lvl="0"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Interne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Assistant·e</a:t>
                      </a:r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en gestion administrative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</a:t>
                      </a:r>
                    </a:p>
                  </a:txBody>
                  <a:tcPr marL="6153" marR="6153" marT="6153" marB="0" anchor="ctr"/>
                </a:tc>
                <a:extLst>
                  <a:ext uri="{0D108BD9-81ED-4DB2-BD59-A6C34878D82A}">
                    <a16:rowId xmlns:a16="http://schemas.microsoft.com/office/drawing/2014/main" val="2273285201"/>
                  </a:ext>
                </a:extLst>
              </a:tr>
              <a:tr h="543311">
                <a:tc>
                  <a:txBody>
                    <a:bodyPr/>
                    <a:lstStyle/>
                    <a:p>
                      <a:pPr lvl="0"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TCH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lvl="0"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Interne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Technicien·ne</a:t>
                      </a:r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d'exploitation, d'assistance et de traitement de l'information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</a:t>
                      </a:r>
                    </a:p>
                  </a:txBody>
                  <a:tcPr marL="6153" marR="6153" marT="6153" marB="0" anchor="ctr"/>
                </a:tc>
                <a:extLst>
                  <a:ext uri="{0D108BD9-81ED-4DB2-BD59-A6C34878D82A}">
                    <a16:rowId xmlns:a16="http://schemas.microsoft.com/office/drawing/2014/main" val="2415156588"/>
                  </a:ext>
                </a:extLst>
              </a:tr>
              <a:tr h="494972">
                <a:tc>
                  <a:txBody>
                    <a:bodyPr/>
                    <a:lstStyle/>
                    <a:p>
                      <a:pPr lvl="0"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TCH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J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lvl="0"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Interne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Gestionnaire des ressources humaines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</a:t>
                      </a:r>
                    </a:p>
                  </a:txBody>
                  <a:tcPr marL="6153" marR="6153" marT="6153" marB="0" anchor="ctr"/>
                </a:tc>
                <a:extLst>
                  <a:ext uri="{0D108BD9-81ED-4DB2-BD59-A6C34878D82A}">
                    <a16:rowId xmlns:a16="http://schemas.microsoft.com/office/drawing/2014/main" val="4262024560"/>
                  </a:ext>
                </a:extLst>
              </a:tr>
              <a:tr h="494972">
                <a:tc>
                  <a:txBody>
                    <a:bodyPr/>
                    <a:lstStyle/>
                    <a:p>
                      <a:pPr lvl="0"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TCH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J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lvl="0"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Interne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Gestionnaire financier et comptable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</a:t>
                      </a:r>
                    </a:p>
                  </a:txBody>
                  <a:tcPr marL="6153" marR="6153" marT="6153" marB="0" anchor="ctr"/>
                </a:tc>
                <a:extLst>
                  <a:ext uri="{0D108BD9-81ED-4DB2-BD59-A6C34878D82A}">
                    <a16:rowId xmlns:a16="http://schemas.microsoft.com/office/drawing/2014/main" val="2319267494"/>
                  </a:ext>
                </a:extLst>
              </a:tr>
              <a:tr h="494972">
                <a:tc>
                  <a:txBody>
                    <a:bodyPr/>
                    <a:lstStyle/>
                    <a:p>
                      <a:pPr lvl="0"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TCH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J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lvl="0"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Interne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Technicien en gestion administrative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</a:t>
                      </a:r>
                    </a:p>
                  </a:txBody>
                  <a:tcPr marL="6153" marR="6153" marT="6153" marB="0" anchor="ctr"/>
                </a:tc>
                <a:extLst>
                  <a:ext uri="{0D108BD9-81ED-4DB2-BD59-A6C34878D82A}">
                    <a16:rowId xmlns:a16="http://schemas.microsoft.com/office/drawing/2014/main" val="117290635"/>
                  </a:ext>
                </a:extLst>
              </a:tr>
              <a:tr h="494972">
                <a:tc>
                  <a:txBody>
                    <a:bodyPr/>
                    <a:lstStyle/>
                    <a:p>
                      <a:pPr lvl="0"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ATRF P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lvl="0"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Interne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Opérateur / Opératrice logistique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</a:t>
                      </a:r>
                    </a:p>
                  </a:txBody>
                  <a:tcPr marL="6153" marR="6153" marT="6153" marB="0" anchor="ctr"/>
                </a:tc>
                <a:extLst>
                  <a:ext uri="{0D108BD9-81ED-4DB2-BD59-A6C34878D82A}">
                    <a16:rowId xmlns:a16="http://schemas.microsoft.com/office/drawing/2014/main" val="2099473415"/>
                  </a:ext>
                </a:extLst>
              </a:tr>
              <a:tr h="494972">
                <a:tc>
                  <a:txBody>
                    <a:bodyPr/>
                    <a:lstStyle/>
                    <a:p>
                      <a:pPr lvl="0"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ATRF P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J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lvl="0"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interne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Adjoint·e</a:t>
                      </a:r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en gestion administrative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</a:t>
                      </a:r>
                    </a:p>
                  </a:txBody>
                  <a:tcPr marL="6153" marR="6153" marT="6153" marB="0" anchor="ctr"/>
                </a:tc>
                <a:extLst>
                  <a:ext uri="{0D108BD9-81ED-4DB2-BD59-A6C34878D82A}">
                    <a16:rowId xmlns:a16="http://schemas.microsoft.com/office/drawing/2014/main" val="36563106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26989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50714" y="524585"/>
            <a:ext cx="8312146" cy="51083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None/>
            </a:pPr>
            <a:r>
              <a:rPr lang="fr-FR" sz="2800" b="1" dirty="0">
                <a:solidFill>
                  <a:srgbClr val="E7461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4 Recrutements BOE :</a:t>
            </a:r>
            <a:endParaRPr lang="fr-FR" b="1" dirty="0">
              <a:solidFill>
                <a:srgbClr val="E74610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None/>
            </a:pPr>
            <a:endParaRPr lang="fr-FR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None/>
            </a:pPr>
            <a:endParaRPr lang="fr-FR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None/>
            </a:pPr>
            <a:endParaRPr lang="fr-FR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None/>
            </a:pPr>
            <a:endParaRPr lang="fr-FR" b="1" dirty="0">
              <a:solidFill>
                <a:srgbClr val="9900CC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None/>
            </a:pPr>
            <a:endParaRPr lang="fr-FR" b="1" dirty="0">
              <a:solidFill>
                <a:srgbClr val="9900CC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None/>
            </a:pPr>
            <a:endParaRPr lang="fr-FR" sz="1600" b="1" dirty="0">
              <a:solidFill>
                <a:srgbClr val="9900CC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None/>
            </a:pPr>
            <a:endParaRPr lang="fr-FR" sz="1600" b="1" dirty="0">
              <a:solidFill>
                <a:srgbClr val="9900CC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eaLnBrk="0" hangingPunct="0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fr-FR" sz="1600" b="1" dirty="0">
              <a:solidFill>
                <a:srgbClr val="9900CC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1191994"/>
              </p:ext>
            </p:extLst>
          </p:nvPr>
        </p:nvGraphicFramePr>
        <p:xfrm>
          <a:off x="132099" y="1349019"/>
          <a:ext cx="11845635" cy="331351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69511">
                  <a:extLst>
                    <a:ext uri="{9D8B030D-6E8A-4147-A177-3AD203B41FA5}">
                      <a16:colId xmlns:a16="http://schemas.microsoft.com/office/drawing/2014/main" val="1860685728"/>
                    </a:ext>
                  </a:extLst>
                </a:gridCol>
                <a:gridCol w="765776">
                  <a:extLst>
                    <a:ext uri="{9D8B030D-6E8A-4147-A177-3AD203B41FA5}">
                      <a16:colId xmlns:a16="http://schemas.microsoft.com/office/drawing/2014/main" val="208799636"/>
                    </a:ext>
                  </a:extLst>
                </a:gridCol>
                <a:gridCol w="1276293">
                  <a:extLst>
                    <a:ext uri="{9D8B030D-6E8A-4147-A177-3AD203B41FA5}">
                      <a16:colId xmlns:a16="http://schemas.microsoft.com/office/drawing/2014/main" val="4167839213"/>
                    </a:ext>
                  </a:extLst>
                </a:gridCol>
                <a:gridCol w="6464156">
                  <a:extLst>
                    <a:ext uri="{9D8B030D-6E8A-4147-A177-3AD203B41FA5}">
                      <a16:colId xmlns:a16="http://schemas.microsoft.com/office/drawing/2014/main" val="1427016187"/>
                    </a:ext>
                  </a:extLst>
                </a:gridCol>
                <a:gridCol w="2469899">
                  <a:extLst>
                    <a:ext uri="{9D8B030D-6E8A-4147-A177-3AD203B41FA5}">
                      <a16:colId xmlns:a16="http://schemas.microsoft.com/office/drawing/2014/main" val="1478812287"/>
                    </a:ext>
                  </a:extLst>
                </a:gridCol>
              </a:tblGrid>
              <a:tr h="81389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Corps</a:t>
                      </a:r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u="none" strike="noStrike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Bap</a:t>
                      </a:r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Nature</a:t>
                      </a:r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Emploi-Type</a:t>
                      </a:r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Nombre de poste</a:t>
                      </a:r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13079448"/>
                  </a:ext>
                </a:extLst>
              </a:tr>
              <a:tr h="79397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TCH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J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BOE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6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Technicien·ne</a:t>
                      </a:r>
                      <a:r>
                        <a:rPr lang="fr-FR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 en gestion administrative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26493617"/>
                  </a:ext>
                </a:extLst>
              </a:tr>
              <a:tr h="67204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TCH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J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BOE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Gestionnaire </a:t>
                      </a:r>
                      <a:r>
                        <a:rPr lang="fr-FR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financière et comptable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62368423"/>
                  </a:ext>
                </a:extLst>
              </a:tr>
              <a:tr h="103360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ATRF P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J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BOE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600" b="0" i="0" u="none" strike="noStrike" dirty="0" err="1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Adjoint·e</a:t>
                      </a:r>
                      <a:r>
                        <a:rPr lang="fr-FR" sz="1600" b="0" i="0" u="none" strike="noStrike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 en gestion administrative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593397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1028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36833" y="337317"/>
            <a:ext cx="10420210" cy="774307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Les concours 2023</a:t>
            </a:r>
          </a:p>
        </p:txBody>
      </p:sp>
      <p:sp>
        <p:nvSpPr>
          <p:cNvPr id="9" name="Rectangle 8"/>
          <p:cNvSpPr/>
          <p:nvPr/>
        </p:nvSpPr>
        <p:spPr>
          <a:xfrm>
            <a:off x="336833" y="1234771"/>
            <a:ext cx="11101793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lvl="0" indent="-274320" algn="just">
              <a:lnSpc>
                <a:spcPct val="110000"/>
              </a:lnSpc>
              <a:spcBef>
                <a:spcPts val="580"/>
              </a:spcBef>
              <a:buClr>
                <a:srgbClr val="D34817"/>
              </a:buClr>
              <a:buSzPct val="85000"/>
              <a:buFont typeface="Wingdings 2"/>
              <a:buChar char=""/>
            </a:pPr>
            <a:r>
              <a:rPr lang="fr-FR" sz="26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Répondre aux besoins stratégiques de l’établissement en matière de formation, recherche et pilotage.</a:t>
            </a:r>
          </a:p>
          <a:p>
            <a:pPr marL="274320" lvl="0" indent="-274320" algn="just">
              <a:lnSpc>
                <a:spcPct val="110000"/>
              </a:lnSpc>
              <a:spcBef>
                <a:spcPts val="580"/>
              </a:spcBef>
              <a:buClr>
                <a:srgbClr val="D34817"/>
              </a:buClr>
              <a:buSzPct val="85000"/>
              <a:buFont typeface="Wingdings 2"/>
              <a:buChar char=""/>
            </a:pPr>
            <a:r>
              <a:rPr lang="fr-FR" sz="26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Engagement à accompagner les personnels contractuels vers l’accession à des emplois de fonctionnaire et à garantir leur employabilité durable.</a:t>
            </a:r>
          </a:p>
          <a:p>
            <a:pPr marL="274320" lvl="0" indent="-274320" algn="just">
              <a:lnSpc>
                <a:spcPct val="110000"/>
              </a:lnSpc>
              <a:spcBef>
                <a:spcPts val="580"/>
              </a:spcBef>
              <a:buClr>
                <a:srgbClr val="D34817"/>
              </a:buClr>
              <a:buSzPct val="85000"/>
              <a:buFont typeface="Wingdings 2"/>
              <a:buChar char=""/>
            </a:pPr>
            <a:r>
              <a:rPr lang="fr-FR" sz="26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Engagement à l’évolution des parcours professionnels des personnels titulaires.</a:t>
            </a:r>
          </a:p>
          <a:p>
            <a:pPr lvl="0" algn="just">
              <a:lnSpc>
                <a:spcPct val="110000"/>
              </a:lnSpc>
              <a:spcBef>
                <a:spcPts val="580"/>
              </a:spcBef>
              <a:buClr>
                <a:srgbClr val="D34817"/>
              </a:buClr>
              <a:buSzPct val="85000"/>
            </a:pPr>
            <a:endParaRPr lang="fr-FR" sz="26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274320" lvl="0" indent="-274320" algn="just">
              <a:lnSpc>
                <a:spcPct val="110000"/>
              </a:lnSpc>
              <a:spcBef>
                <a:spcPts val="580"/>
              </a:spcBef>
              <a:buClr>
                <a:srgbClr val="D34817"/>
              </a:buClr>
              <a:buSzPct val="85000"/>
              <a:buFont typeface="Wingdings 2"/>
              <a:buChar char=""/>
            </a:pPr>
            <a:r>
              <a:rPr lang="fr-FR" sz="2600" b="1" dirty="0">
                <a:solidFill>
                  <a:srgbClr val="E746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Campagne 2023 </a:t>
            </a:r>
            <a:r>
              <a:rPr lang="fr-FR" sz="26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: 49 concours : 16 externes, 16 internes, 13 promotions LPR ASI et 4 BOE.</a:t>
            </a:r>
          </a:p>
        </p:txBody>
      </p:sp>
    </p:spTree>
    <p:extLst>
      <p:ext uri="{BB962C8B-B14F-4D97-AF65-F5344CB8AC3E}">
        <p14:creationId xmlns:p14="http://schemas.microsoft.com/office/powerpoint/2010/main" val="41491291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3BE9FEF-E628-E54E-A88C-C7B7C2F89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3962" y="2603500"/>
            <a:ext cx="5383645" cy="1303482"/>
          </a:xfrm>
        </p:spPr>
        <p:txBody>
          <a:bodyPr>
            <a:normAutofit fontScale="90000"/>
          </a:bodyPr>
          <a:lstStyle/>
          <a:p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 – S’inscrire aux concours ITRF</a:t>
            </a:r>
            <a:br>
              <a:rPr lang="fr-F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fr-F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88296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209460" y="192728"/>
            <a:ext cx="11298917" cy="109937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None/>
            </a:pPr>
            <a:r>
              <a:rPr lang="fr-FR" b="1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</a:t>
            </a:r>
            <a:r>
              <a:rPr lang="fr-FR" b="1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 Le calendrier général 2023 :</a:t>
            </a:r>
          </a:p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None/>
            </a:pPr>
            <a:endParaRPr lang="fr-FR" sz="1000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fr-FR" sz="2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Inscriptions : du 30 mars à 12 h au 27 avril 2023 à 12 h</a:t>
            </a:r>
          </a:p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None/>
            </a:pPr>
            <a:endParaRPr lang="fr-FR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None/>
            </a:pPr>
            <a:endParaRPr lang="fr-FR" sz="1600" b="1" dirty="0">
              <a:solidFill>
                <a:srgbClr val="9900CC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fontAlgn="t"/>
            <a:endParaRPr lang="fr-FR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None/>
            </a:pPr>
            <a:endParaRPr lang="fr-FR" sz="1600" b="1" dirty="0">
              <a:solidFill>
                <a:srgbClr val="9900CC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eaLnBrk="0" hangingPunct="0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fr-FR" sz="1600" b="1" dirty="0">
              <a:solidFill>
                <a:srgbClr val="9900CC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5134607"/>
              </p:ext>
            </p:extLst>
          </p:nvPr>
        </p:nvGraphicFramePr>
        <p:xfrm>
          <a:off x="209460" y="1526674"/>
          <a:ext cx="10797846" cy="4701597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3223093">
                  <a:extLst>
                    <a:ext uri="{9D8B030D-6E8A-4147-A177-3AD203B41FA5}">
                      <a16:colId xmlns:a16="http://schemas.microsoft.com/office/drawing/2014/main" val="3312666527"/>
                    </a:ext>
                  </a:extLst>
                </a:gridCol>
                <a:gridCol w="3699299">
                  <a:extLst>
                    <a:ext uri="{9D8B030D-6E8A-4147-A177-3AD203B41FA5}">
                      <a16:colId xmlns:a16="http://schemas.microsoft.com/office/drawing/2014/main" val="1234986314"/>
                    </a:ext>
                  </a:extLst>
                </a:gridCol>
                <a:gridCol w="3875454">
                  <a:extLst>
                    <a:ext uri="{9D8B030D-6E8A-4147-A177-3AD203B41FA5}">
                      <a16:colId xmlns:a16="http://schemas.microsoft.com/office/drawing/2014/main" val="1632443252"/>
                    </a:ext>
                  </a:extLst>
                </a:gridCol>
              </a:tblGrid>
              <a:tr h="815583">
                <a:tc>
                  <a:txBody>
                    <a:bodyPr/>
                    <a:lstStyle/>
                    <a:p>
                      <a:endParaRPr lang="fr-FR" sz="2400" dirty="0">
                        <a:latin typeface="Verdana" panose="020B060403050404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202C4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Cat A</a:t>
                      </a:r>
                      <a:endParaRPr lang="fr-FR" sz="2400" dirty="0">
                        <a:latin typeface="Verdana" panose="020B060403050404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202C4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Cat B et C</a:t>
                      </a:r>
                      <a:endParaRPr lang="fr-FR" sz="2400" dirty="0">
                        <a:latin typeface="Verdana" panose="020B060403050404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202C4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0865129"/>
                  </a:ext>
                </a:extLst>
              </a:tr>
              <a:tr h="1295338">
                <a:tc>
                  <a:txBody>
                    <a:bodyPr/>
                    <a:lstStyle/>
                    <a:p>
                      <a:r>
                        <a:rPr lang="fr-FR" sz="20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Admissibilité</a:t>
                      </a:r>
                      <a:endParaRPr lang="fr-FR" sz="20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</a:t>
                      </a:r>
                      <a:r>
                        <a:rPr lang="fr-FR" sz="2000" baseline="300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er</a:t>
                      </a:r>
                      <a:r>
                        <a:rPr lang="fr-FR" sz="20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septembre au plus tard</a:t>
                      </a:r>
                      <a:endParaRPr lang="fr-FR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</a:t>
                      </a:r>
                      <a:r>
                        <a:rPr lang="fr-FR" sz="2000" baseline="300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er</a:t>
                      </a:r>
                      <a:r>
                        <a:rPr lang="fr-FR" sz="20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juin au plus tard</a:t>
                      </a:r>
                      <a:endParaRPr lang="fr-FR" sz="2000" dirty="0">
                        <a:latin typeface="Verdana" panose="020B060403050404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98260168"/>
                  </a:ext>
                </a:extLst>
              </a:tr>
              <a:tr h="1295338">
                <a:tc>
                  <a:txBody>
                    <a:bodyPr/>
                    <a:lstStyle/>
                    <a:p>
                      <a:r>
                        <a:rPr lang="fr-FR" sz="20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Admission</a:t>
                      </a:r>
                      <a:endParaRPr lang="fr-FR" sz="20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12 octobre au plus tard</a:t>
                      </a:r>
                      <a:endParaRPr lang="fr-FR" sz="2000" dirty="0">
                        <a:latin typeface="Verdana" panose="020B060403050404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23 juin au plus tard</a:t>
                      </a:r>
                      <a:endParaRPr lang="fr-FR" sz="2000" dirty="0">
                        <a:latin typeface="Verdana" panose="020B060403050404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1883170"/>
                  </a:ext>
                </a:extLst>
              </a:tr>
              <a:tr h="129533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Prises de fonctions</a:t>
                      </a:r>
                      <a:endParaRPr lang="fr-FR" sz="20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2000" baseline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</a:t>
                      </a:r>
                      <a:r>
                        <a:rPr lang="fr-FR" sz="2000" baseline="300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er</a:t>
                      </a:r>
                      <a:r>
                        <a:rPr lang="fr-FR" sz="2000" baseline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fr-FR" sz="20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décembre 2023</a:t>
                      </a:r>
                      <a:endParaRPr lang="fr-FR" sz="2000" dirty="0">
                        <a:latin typeface="Verdana" panose="020B060403050404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</a:t>
                      </a:r>
                      <a:r>
                        <a:rPr lang="fr-FR" sz="2000" baseline="300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er</a:t>
                      </a:r>
                      <a:r>
                        <a:rPr lang="fr-FR" sz="20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septembre 2023</a:t>
                      </a:r>
                      <a:endParaRPr lang="fr-FR" sz="2000" dirty="0">
                        <a:latin typeface="Verdana" panose="020B060403050404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52421491"/>
                  </a:ext>
                </a:extLst>
              </a:tr>
            </a:tbl>
          </a:graphicData>
        </a:graphic>
      </p:graphicFrame>
      <p:pic>
        <p:nvPicPr>
          <p:cNvPr id="6" name="Image 5">
            <a:extLst>
              <a:ext uri="{FF2B5EF4-FFF2-40B4-BE49-F238E27FC236}">
                <a16:creationId xmlns:a16="http://schemas.microsoft.com/office/drawing/2014/main" id="{44B517EE-444D-4BF0-BFED-C5FFEA93A65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56" r="16926"/>
          <a:stretch/>
        </p:blipFill>
        <p:spPr>
          <a:xfrm>
            <a:off x="209460" y="706903"/>
            <a:ext cx="588475" cy="585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98731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3852" y="215152"/>
            <a:ext cx="10317024" cy="28992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lnSpc>
                <a:spcPct val="80000"/>
              </a:lnSpc>
              <a:spcBef>
                <a:spcPct val="0"/>
              </a:spcBef>
            </a:pPr>
            <a:endParaRPr lang="fr-FR" sz="800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fr-FR" sz="2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Inscription aux concours ITRF (catégorie A, B, C : ATRF-P) 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endParaRPr lang="fr-FR" sz="260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</a:rPr>
              <a:t>Inscription et impression de votre dossier de candidature depuis le site du</a:t>
            </a:r>
            <a:r>
              <a:rPr lang="fr-FR" sz="2400" u="sng" dirty="0">
                <a:latin typeface="Verdana" panose="020B0604030504040204" pitchFamily="34" charset="0"/>
                <a:ea typeface="Verdana" panose="020B0604030504040204" pitchFamily="34" charset="0"/>
              </a:rPr>
              <a:t> Ministère de l’enseignement supérieur et de la recherche</a:t>
            </a: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</a:rPr>
              <a:t> : </a:t>
            </a:r>
            <a:r>
              <a:rPr lang="fr-FR" sz="2400" b="1" dirty="0">
                <a:solidFill>
                  <a:srgbClr val="2614AC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https://www.itrf.education.gouv.fr</a:t>
            </a:r>
          </a:p>
          <a:p>
            <a:pPr algn="just"/>
            <a:endParaRPr lang="fr-FR" sz="2600" dirty="0">
              <a:solidFill>
                <a:srgbClr val="2614AC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E3334E84-4403-43EC-BDFC-86DF1768F1DE}"/>
              </a:ext>
            </a:extLst>
          </p:cNvPr>
          <p:cNvSpPr txBox="1"/>
          <p:nvPr/>
        </p:nvSpPr>
        <p:spPr>
          <a:xfrm>
            <a:off x="353852" y="3429000"/>
            <a:ext cx="1136107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600" b="1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Les dossiers de candidature et les épreuves</a:t>
            </a:r>
            <a:endParaRPr lang="fr-FR" sz="2600" b="1" dirty="0">
              <a:solidFill>
                <a:schemeClr val="accent4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/>
            <a:endParaRPr lang="fr-FR" sz="20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/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Vous trouverez toutes les informations 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Sur le site du </a:t>
            </a:r>
            <a:r>
              <a:rPr lang="fr-FR" sz="24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ministère </a:t>
            </a: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: </a:t>
            </a:r>
            <a:r>
              <a:rPr lang="fr-FR" sz="2400" b="1" u="sng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https://www.itrf.education.gouv.fr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Dans le « </a:t>
            </a:r>
            <a:r>
              <a:rPr lang="fr-FR" sz="24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guide pratique du candidat – se préparer aux concours ITRF </a:t>
            </a: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» -  Association Parfaire (lien sur intranet)</a:t>
            </a:r>
          </a:p>
          <a:p>
            <a:pPr algn="just"/>
            <a:endParaRPr lang="fr-FR" sz="20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E0B940B3-14CA-4B5C-B0D4-48F6841401A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56" r="16926"/>
          <a:stretch/>
        </p:blipFill>
        <p:spPr>
          <a:xfrm>
            <a:off x="178050" y="360008"/>
            <a:ext cx="632045" cy="628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44109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3BE9FEF-E628-E54E-A88C-C7B7C2F89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3962" y="2603500"/>
            <a:ext cx="7326355" cy="1303482"/>
          </a:xfrm>
        </p:spPr>
        <p:txBody>
          <a:bodyPr>
            <a:normAutofit/>
          </a:bodyPr>
          <a:lstStyle/>
          <a:p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 – Dispositifs de promotion</a:t>
            </a:r>
          </a:p>
        </p:txBody>
      </p:sp>
    </p:spTree>
    <p:extLst>
      <p:ext uri="{BB962C8B-B14F-4D97-AF65-F5344CB8AC3E}">
        <p14:creationId xmlns:p14="http://schemas.microsoft.com/office/powerpoint/2010/main" val="12014229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793576" y="235133"/>
            <a:ext cx="9177737" cy="51083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None/>
            </a:pPr>
            <a:r>
              <a:rPr lang="fr-FR" sz="2800" b="1" dirty="0">
                <a:solidFill>
                  <a:srgbClr val="DF063E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1-Promotion interne en détachement BOE :</a:t>
            </a:r>
            <a:endParaRPr lang="fr-FR" b="1" dirty="0">
              <a:solidFill>
                <a:srgbClr val="DF063E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None/>
            </a:pPr>
            <a:endParaRPr lang="fr-FR" sz="2400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eaLnBrk="0" hangingPunct="0">
              <a:lnSpc>
                <a:spcPct val="80000"/>
              </a:lnSpc>
              <a:spcBef>
                <a:spcPct val="0"/>
              </a:spcBef>
              <a:buFontTx/>
              <a:buChar char="-"/>
            </a:pPr>
            <a:endParaRPr lang="fr-FR" sz="15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eaLnBrk="0" hangingPunct="0">
              <a:lnSpc>
                <a:spcPct val="80000"/>
              </a:lnSpc>
              <a:spcBef>
                <a:spcPct val="0"/>
              </a:spcBef>
              <a:buFontTx/>
              <a:buChar char="-"/>
            </a:pPr>
            <a:endParaRPr lang="fr-FR" sz="2000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eaLnBrk="0" hangingPunct="0">
              <a:lnSpc>
                <a:spcPct val="80000"/>
              </a:lnSpc>
              <a:spcBef>
                <a:spcPct val="0"/>
              </a:spcBef>
              <a:buFontTx/>
              <a:buChar char="-"/>
            </a:pPr>
            <a:endParaRPr lang="fr-FR" sz="2800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None/>
            </a:pPr>
            <a:endParaRPr lang="fr-FR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None/>
            </a:pPr>
            <a:endParaRPr lang="fr-FR" b="1" dirty="0">
              <a:solidFill>
                <a:srgbClr val="9900CC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None/>
            </a:pPr>
            <a:endParaRPr lang="fr-FR" b="1" dirty="0">
              <a:solidFill>
                <a:srgbClr val="9900CC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None/>
            </a:pPr>
            <a:endParaRPr lang="fr-FR" sz="1600" b="1" dirty="0">
              <a:solidFill>
                <a:srgbClr val="9900CC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None/>
            </a:pPr>
            <a:endParaRPr lang="fr-FR" sz="1600" b="1" dirty="0">
              <a:solidFill>
                <a:srgbClr val="9900CC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eaLnBrk="0" hangingPunct="0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fr-FR" sz="1600" b="1" dirty="0">
              <a:solidFill>
                <a:srgbClr val="9900CC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458263CF-C711-4DF0-9D22-DE34A6DF2861}"/>
              </a:ext>
            </a:extLst>
          </p:cNvPr>
          <p:cNvSpPr txBox="1"/>
          <p:nvPr/>
        </p:nvSpPr>
        <p:spPr>
          <a:xfrm>
            <a:off x="452673" y="973934"/>
            <a:ext cx="10139881" cy="58323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hangingPunct="0">
              <a:spcBef>
                <a:spcPct val="0"/>
              </a:spcBef>
            </a:pPr>
            <a:r>
              <a:rPr lang="fr-FR" sz="24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Dispositif </a:t>
            </a:r>
            <a:r>
              <a:rPr lang="fr-FR" sz="2400" b="1" u="sng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expérimental</a:t>
            </a:r>
            <a:r>
              <a:rPr lang="fr-FR" sz="24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mis en place jusqu’en 2025.</a:t>
            </a:r>
          </a:p>
          <a:p>
            <a:pPr eaLnBrk="0" hangingPunct="0">
              <a:spcBef>
                <a:spcPct val="0"/>
              </a:spcBef>
            </a:pPr>
            <a:endParaRPr lang="fr-FR" sz="2400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eaLnBrk="0" hangingPunct="0">
              <a:spcBef>
                <a:spcPct val="0"/>
              </a:spcBef>
            </a:pPr>
            <a:endParaRPr lang="fr-FR" sz="1000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85738" lvl="1" indent="-185738" eaLnBrk="0" hangingPunct="0">
              <a:spcBef>
                <a:spcPct val="0"/>
              </a:spcBef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</a:rPr>
              <a:t>Conditions : </a:t>
            </a:r>
          </a:p>
          <a:p>
            <a:pPr marL="625475" lvl="1" indent="-185738" eaLnBrk="0" hangingPunct="0">
              <a:spcBef>
                <a:spcPct val="0"/>
              </a:spcBef>
            </a:pPr>
            <a:endParaRPr lang="fr-FR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896938" lvl="1" indent="-185738" eaLnBrk="0" hangingPunct="0">
              <a:spcBef>
                <a:spcPct val="0"/>
              </a:spcBef>
              <a:buFontTx/>
              <a:buChar char="-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</a:rPr>
              <a:t>Être fonctionnaire</a:t>
            </a:r>
          </a:p>
          <a:p>
            <a:pPr marL="896938" lvl="1" indent="-185738" eaLnBrk="0" hangingPunct="0">
              <a:spcBef>
                <a:spcPct val="0"/>
              </a:spcBef>
            </a:pPr>
            <a:endParaRPr lang="fr-FR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896938" lvl="1" indent="-185738" eaLnBrk="0" hangingPunct="0">
              <a:spcBef>
                <a:spcPct val="0"/>
              </a:spcBef>
              <a:buFontTx/>
              <a:buChar char="-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</a:rPr>
              <a:t>Justifier d’une ancienneté de services publics (idem concours internes) </a:t>
            </a:r>
            <a:r>
              <a:rPr lang="fr-FR" sz="1200" dirty="0">
                <a:latin typeface="Verdana" panose="020B0604030504040204" pitchFamily="34" charset="0"/>
                <a:ea typeface="Verdana" panose="020B0604030504040204" pitchFamily="34" charset="0"/>
              </a:rPr>
              <a:t>ATRF P :1 an, TCH : 4 ans, ASI : 4 ans, IGE : 5 ans, IGR : 7 ans</a:t>
            </a:r>
          </a:p>
          <a:p>
            <a:pPr marL="896938" lvl="1" indent="-185738" eaLnBrk="0" hangingPunct="0">
              <a:spcBef>
                <a:spcPct val="0"/>
              </a:spcBef>
              <a:buFontTx/>
              <a:buChar char="-"/>
            </a:pPr>
            <a:endParaRPr lang="fr-FR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896938" lvl="1" indent="-185738" eaLnBrk="0" hangingPunct="0">
              <a:spcBef>
                <a:spcPct val="0"/>
              </a:spcBef>
              <a:buFontTx/>
              <a:buChar char="-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</a:rPr>
              <a:t>Justifier d’une reconnaissance de travailleur en situation de handicap</a:t>
            </a:r>
          </a:p>
          <a:p>
            <a:pPr marL="896938" lvl="1" indent="-185738" eaLnBrk="0" hangingPunct="0">
              <a:spcBef>
                <a:spcPct val="0"/>
              </a:spcBef>
            </a:pPr>
            <a:endParaRPr lang="fr-FR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896938" lvl="1" indent="-185738" eaLnBrk="0" hangingPunct="0">
              <a:spcBef>
                <a:spcPct val="0"/>
              </a:spcBef>
              <a:buFontTx/>
              <a:buChar char="-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</a:rPr>
              <a:t>Être en adéquation avec le profil publié</a:t>
            </a:r>
          </a:p>
          <a:p>
            <a:pPr marL="711200" lvl="1" eaLnBrk="0" hangingPunct="0">
              <a:spcBef>
                <a:spcPct val="0"/>
              </a:spcBef>
            </a:pPr>
            <a:endParaRPr lang="fr-FR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711200" lvl="1" eaLnBrk="0" hangingPunct="0">
              <a:spcBef>
                <a:spcPct val="0"/>
              </a:spcBef>
            </a:pPr>
            <a:endParaRPr lang="fr-FR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457200" lvl="2" eaLnBrk="0" hangingPunct="0">
              <a:spcBef>
                <a:spcPct val="0"/>
              </a:spcBef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</a:rPr>
              <a:t>Inscription : </a:t>
            </a:r>
            <a:r>
              <a:rPr lang="fr-FR" sz="2400" b="1" dirty="0">
                <a:solidFill>
                  <a:srgbClr val="DF063E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du 30 mars à 12 h au 27 avril 2023 à 12 h</a:t>
            </a:r>
            <a:endParaRPr lang="fr-FR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fr-FR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7967F45D-6B0E-4573-9962-915F45BA31F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56" r="16926"/>
          <a:stretch/>
        </p:blipFill>
        <p:spPr>
          <a:xfrm>
            <a:off x="452673" y="5966090"/>
            <a:ext cx="546394" cy="543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6768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5D8F216B-9489-4A4B-B4D9-918DAF2C1F28}"/>
              </a:ext>
            </a:extLst>
          </p:cNvPr>
          <p:cNvSpPr txBox="1"/>
          <p:nvPr/>
        </p:nvSpPr>
        <p:spPr>
          <a:xfrm>
            <a:off x="368039" y="643241"/>
            <a:ext cx="11662595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hangingPunct="0"/>
            <a:r>
              <a:rPr lang="fr-FR" sz="2800" b="1" dirty="0">
                <a:solidFill>
                  <a:schemeClr val="bg1">
                    <a:lumMod val="6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Composition du dossier : </a:t>
            </a:r>
          </a:p>
          <a:p>
            <a:pPr eaLnBrk="0" hangingPunct="0">
              <a:buFontTx/>
              <a:buChar char="-"/>
            </a:pPr>
            <a:r>
              <a:rPr lang="fr-FR" sz="2800" dirty="0">
                <a:latin typeface="Verdana" panose="020B0604030504040204" pitchFamily="34" charset="0"/>
                <a:ea typeface="Verdana" panose="020B0604030504040204" pitchFamily="34" charset="0"/>
              </a:rPr>
              <a:t> dossier de reconnaissance des acquis d’expérience professionnelle</a:t>
            </a:r>
          </a:p>
          <a:p>
            <a:pPr eaLnBrk="0" hangingPunct="0">
              <a:buFontTx/>
              <a:buChar char="-"/>
            </a:pPr>
            <a:r>
              <a:rPr lang="fr-FR" sz="2800" dirty="0">
                <a:latin typeface="Verdana" panose="020B0604030504040204" pitchFamily="34" charset="0"/>
                <a:ea typeface="Verdana" panose="020B0604030504040204" pitchFamily="34" charset="0"/>
              </a:rPr>
              <a:t> justificatif de situation de handicap</a:t>
            </a:r>
          </a:p>
          <a:p>
            <a:pPr eaLnBrk="0" hangingPunct="0">
              <a:buFontTx/>
              <a:buChar char="-"/>
            </a:pPr>
            <a:r>
              <a:rPr lang="fr-FR" sz="2800" dirty="0">
                <a:latin typeface="Verdana" panose="020B0604030504040204" pitchFamily="34" charset="0"/>
                <a:ea typeface="Verdana" panose="020B0604030504040204" pitchFamily="34" charset="0"/>
              </a:rPr>
              <a:t> pièce d’identité en cours de validité</a:t>
            </a:r>
            <a:endParaRPr lang="fr-FR" sz="28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eaLnBrk="0" hangingPunct="0"/>
            <a:endParaRPr lang="fr-FR" sz="28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eaLnBrk="0" hangingPunct="0"/>
            <a:r>
              <a:rPr lang="fr-FR" sz="2800" b="1" dirty="0">
                <a:solidFill>
                  <a:schemeClr val="bg1">
                    <a:lumMod val="6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Pour toutes questions individuelles vous pouvez sollicitez :</a:t>
            </a:r>
          </a:p>
          <a:p>
            <a:pPr marL="285750" indent="-285750" eaLnBrk="0" hangingPunct="0">
              <a:buFontTx/>
              <a:buChar char="-"/>
            </a:pPr>
            <a:r>
              <a:rPr lang="fr-FR" sz="2800" dirty="0">
                <a:solidFill>
                  <a:srgbClr val="6D87B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votre supérieur hiérarchique </a:t>
            </a:r>
          </a:p>
          <a:p>
            <a:pPr marL="285750" indent="-285750" eaLnBrk="0" hangingPunct="0">
              <a:buFontTx/>
              <a:buChar char="-"/>
            </a:pPr>
            <a:r>
              <a:rPr lang="fr-FR" sz="2800" dirty="0">
                <a:solidFill>
                  <a:srgbClr val="6D87B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DGD RH / DEV CO : </a:t>
            </a:r>
            <a:r>
              <a:rPr lang="fr-FR" sz="2800" dirty="0">
                <a:latin typeface="Verdana" panose="020B0604030504040204" pitchFamily="34" charset="0"/>
                <a:ea typeface="Verdana" panose="020B060403050404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dgdrh-concours-itrf@univ-grenoble-alpes.fr</a:t>
            </a:r>
            <a:endParaRPr lang="fr-FR" sz="2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 eaLnBrk="0" hangingPunct="0">
              <a:buFontTx/>
              <a:buChar char="-"/>
            </a:pPr>
            <a:r>
              <a:rPr lang="fr-FR" sz="2800" dirty="0">
                <a:solidFill>
                  <a:srgbClr val="6D87B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DGD RH / DES : </a:t>
            </a:r>
            <a:r>
              <a:rPr lang="fr-FR" sz="2800" dirty="0">
                <a:latin typeface="Verdana" panose="020B0604030504040204" pitchFamily="34" charset="0"/>
                <a:ea typeface="Verdana" panose="020B0604030504040204" pitchFamily="34" charset="0"/>
              </a:rPr>
              <a:t>démarche RQTH -&gt; </a:t>
            </a:r>
            <a:r>
              <a:rPr lang="fr-FR" sz="2800" dirty="0">
                <a:latin typeface="Verdana" panose="020B0604030504040204" pitchFamily="34" charset="0"/>
                <a:ea typeface="Verdana" panose="020B060403050404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dgdrh-diversite@univ-grenoble-alpes.fr</a:t>
            </a:r>
            <a:endParaRPr lang="fr-FR" sz="2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 eaLnBrk="0" hangingPunct="0">
              <a:buFontTx/>
              <a:buChar char="-"/>
            </a:pPr>
            <a:endParaRPr lang="fr-FR" sz="2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52560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5154" y="995503"/>
            <a:ext cx="11689978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Les examens professionnels permettent aux agents </a:t>
            </a:r>
            <a:r>
              <a:rPr lang="fr-FR" sz="2400" u="sng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titulaires</a:t>
            </a: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, qui remplissent les conditions d’ancienneté et niveau d’échelon, d’accéder à un grade supérieur.</a:t>
            </a: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286871" y="215492"/>
            <a:ext cx="9807388" cy="76293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2 - Les Examens professionnels </a:t>
            </a:r>
            <a:r>
              <a:rPr lang="fr-FR" sz="12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(classiques)</a:t>
            </a:r>
            <a:endParaRPr lang="fr-FR" sz="3600" b="1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5447010"/>
              </p:ext>
            </p:extLst>
          </p:nvPr>
        </p:nvGraphicFramePr>
        <p:xfrm>
          <a:off x="369922" y="2273711"/>
          <a:ext cx="11391773" cy="34017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8320">
                  <a:extLst>
                    <a:ext uri="{9D8B030D-6E8A-4147-A177-3AD203B41FA5}">
                      <a16:colId xmlns:a16="http://schemas.microsoft.com/office/drawing/2014/main" val="2221643661"/>
                    </a:ext>
                  </a:extLst>
                </a:gridCol>
                <a:gridCol w="5967667">
                  <a:extLst>
                    <a:ext uri="{9D8B030D-6E8A-4147-A177-3AD203B41FA5}">
                      <a16:colId xmlns:a16="http://schemas.microsoft.com/office/drawing/2014/main" val="2216797648"/>
                    </a:ext>
                  </a:extLst>
                </a:gridCol>
                <a:gridCol w="3425786">
                  <a:extLst>
                    <a:ext uri="{9D8B030D-6E8A-4147-A177-3AD203B41FA5}">
                      <a16:colId xmlns:a16="http://schemas.microsoft.com/office/drawing/2014/main" val="1979737767"/>
                    </a:ext>
                  </a:extLst>
                </a:gridCol>
              </a:tblGrid>
              <a:tr h="347596">
                <a:tc>
                  <a:txBody>
                    <a:bodyPr/>
                    <a:lstStyle/>
                    <a:p>
                      <a:r>
                        <a:rPr lang="fr-FR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Corps d’accès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Conditions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Epreuves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6293277"/>
                  </a:ext>
                </a:extLst>
              </a:tr>
              <a:tr h="849764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IGR HC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IGR </a:t>
                      </a:r>
                      <a:r>
                        <a:rPr lang="fr-FR" sz="14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qui ont atteint le </a:t>
                      </a:r>
                      <a:r>
                        <a:rPr lang="fr-FR" sz="14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</a:t>
                      </a:r>
                      <a:r>
                        <a:rPr lang="fr-FR" sz="1400" b="1" baseline="300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ème</a:t>
                      </a:r>
                      <a:r>
                        <a:rPr lang="fr-FR" sz="14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échelon de leur grade et qui justifient de 8 ans </a:t>
                      </a:r>
                      <a:r>
                        <a:rPr lang="fr-FR" sz="14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dans ce grade.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Etude par le jury d'un dossier</a:t>
                      </a:r>
                    </a:p>
                    <a:p>
                      <a:r>
                        <a:rPr lang="fr-FR" sz="1400" b="0" i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Et</a:t>
                      </a:r>
                      <a:r>
                        <a:rPr lang="fr-FR" sz="1400" b="0" i="1" baseline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si admissible :</a:t>
                      </a:r>
                      <a:endParaRPr lang="fr-FR" sz="1400" b="0" i="1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r>
                        <a:rPr lang="fr-FR" sz="14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conversation avec le jury (30 min)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7290375"/>
                  </a:ext>
                </a:extLst>
              </a:tr>
              <a:tr h="480422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TCH 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TCH CS </a:t>
                      </a:r>
                      <a:r>
                        <a:rPr lang="fr-FR" sz="14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qui justifient au moins </a:t>
                      </a:r>
                      <a:r>
                        <a:rPr lang="fr-FR" sz="14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 an </a:t>
                      </a:r>
                      <a:r>
                        <a:rPr lang="fr-FR" sz="14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dans</a:t>
                      </a:r>
                      <a:r>
                        <a:rPr lang="fr-FR" sz="14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le 6</a:t>
                      </a:r>
                      <a:r>
                        <a:rPr lang="fr-FR" sz="1400" b="1" baseline="300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ème</a:t>
                      </a:r>
                      <a:r>
                        <a:rPr lang="fr-FR" sz="14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échelon </a:t>
                      </a:r>
                      <a:r>
                        <a:rPr lang="fr-FR" sz="14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et d'au moins </a:t>
                      </a:r>
                      <a:r>
                        <a:rPr lang="fr-FR" sz="14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 ans dans un corps de catégorie B</a:t>
                      </a:r>
                      <a:endParaRPr lang="fr-FR" sz="14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Etude par le jury d'un dossier</a:t>
                      </a:r>
                    </a:p>
                    <a:p>
                      <a:r>
                        <a:rPr lang="fr-FR" sz="1400" b="0" i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Et</a:t>
                      </a:r>
                      <a:r>
                        <a:rPr lang="fr-FR" sz="1400" b="0" i="1" baseline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si admissible :</a:t>
                      </a:r>
                      <a:endParaRPr lang="fr-FR" sz="1400" b="0" i="1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r>
                        <a:rPr lang="fr-FR" sz="14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conversation avec le jury (25 min)</a:t>
                      </a:r>
                    </a:p>
                    <a:p>
                      <a:endParaRPr lang="fr-FR" sz="14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553752"/>
                  </a:ext>
                </a:extLst>
              </a:tr>
              <a:tr h="620683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TCH 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TCH CN qui ont atteint </a:t>
                      </a:r>
                      <a:r>
                        <a:rPr lang="fr-FR" sz="14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au moins le </a:t>
                      </a:r>
                      <a:r>
                        <a:rPr lang="fr-FR" sz="14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</a:t>
                      </a:r>
                      <a:r>
                        <a:rPr lang="fr-FR" sz="1400" b="1" baseline="300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ème</a:t>
                      </a:r>
                      <a:r>
                        <a:rPr lang="fr-FR" sz="14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échelon </a:t>
                      </a:r>
                      <a:r>
                        <a:rPr lang="fr-FR" sz="14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et qui justifient d’au moins</a:t>
                      </a:r>
                      <a:r>
                        <a:rPr lang="fr-FR" sz="14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3 ans dans un corps</a:t>
                      </a:r>
                      <a:r>
                        <a:rPr lang="fr-FR" sz="1400" b="1" baseline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fr-FR" sz="14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de catégorie B</a:t>
                      </a:r>
                      <a:endParaRPr lang="fr-FR" sz="14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conversation avec le jury </a:t>
                      </a:r>
                      <a:r>
                        <a:rPr lang="fr-FR" sz="14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(25 min)</a:t>
                      </a:r>
                    </a:p>
                    <a:p>
                      <a:endParaRPr lang="fr-FR" sz="14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3577512"/>
                  </a:ext>
                </a:extLst>
              </a:tr>
              <a:tr h="620683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ATRF P 2ème classe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ATRF</a:t>
                      </a:r>
                      <a:r>
                        <a:rPr lang="fr-FR" sz="14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, </a:t>
                      </a:r>
                      <a:r>
                        <a:rPr lang="fr-FR" sz="14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qui  ont atteint le </a:t>
                      </a:r>
                      <a:r>
                        <a:rPr lang="fr-FR" sz="14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</a:t>
                      </a:r>
                      <a:r>
                        <a:rPr lang="fr-FR" sz="1400" b="1" baseline="300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ème</a:t>
                      </a:r>
                      <a:r>
                        <a:rPr lang="fr-FR" sz="14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échelon </a:t>
                      </a:r>
                      <a:r>
                        <a:rPr lang="fr-FR" sz="14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et qui justifient </a:t>
                      </a:r>
                      <a:r>
                        <a:rPr lang="fr-FR" sz="14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 ans de services effectifs dans leur grade</a:t>
                      </a:r>
                      <a:endParaRPr lang="fr-FR" sz="14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conversation avec le jury </a:t>
                      </a:r>
                      <a:r>
                        <a:rPr lang="fr-FR" sz="14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(20 min)</a:t>
                      </a:r>
                    </a:p>
                    <a:p>
                      <a:endParaRPr lang="fr-FR" sz="14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8869310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923B8A7C-6B9E-421D-9690-8F19CF99F516}"/>
              </a:ext>
            </a:extLst>
          </p:cNvPr>
          <p:cNvSpPr/>
          <p:nvPr/>
        </p:nvSpPr>
        <p:spPr>
          <a:xfrm>
            <a:off x="537883" y="6391670"/>
            <a:ext cx="112238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2" eaLnBrk="0" hangingPunct="0">
              <a:spcBef>
                <a:spcPct val="0"/>
              </a:spcBef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</a:rPr>
              <a:t>Inscription : </a:t>
            </a:r>
            <a:r>
              <a:rPr lang="fr-FR" sz="2400" b="1" dirty="0">
                <a:solidFill>
                  <a:srgbClr val="DF063E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du 30 mars à 12 h au 27 avril 2023 à 12 h</a:t>
            </a:r>
            <a:endParaRPr lang="fr-FR" sz="2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2A7BEC95-7538-45DB-BE07-3FCF3EE377C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56" r="16926"/>
          <a:stretch/>
        </p:blipFill>
        <p:spPr>
          <a:xfrm>
            <a:off x="531287" y="6269236"/>
            <a:ext cx="546394" cy="529982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95038C24-A915-4536-BC42-E3A3FE08375B}"/>
              </a:ext>
            </a:extLst>
          </p:cNvPr>
          <p:cNvSpPr/>
          <p:nvPr/>
        </p:nvSpPr>
        <p:spPr>
          <a:xfrm>
            <a:off x="1077681" y="5605787"/>
            <a:ext cx="9829549" cy="7851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noter : Dispositif transitoire prévu pour les TCH CS et CE, les fonctionnaires qui réunissaient les anciennes conditions de promotion à la date de sortie du décret portant modification du niveau d </a:t>
            </a:r>
            <a:r>
              <a:rPr lang="fr-FR" sz="110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’échelon peuvent </a:t>
            </a:r>
            <a:r>
              <a:rPr lang="fr-FR" sz="1100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candidater.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Le Ministère a pour projet de créer un examen professionnel d’avancement au grade d’IGE hors classe.</a:t>
            </a:r>
          </a:p>
        </p:txBody>
      </p:sp>
    </p:spTree>
    <p:extLst>
      <p:ext uri="{BB962C8B-B14F-4D97-AF65-F5344CB8AC3E}">
        <p14:creationId xmlns:p14="http://schemas.microsoft.com/office/powerpoint/2010/main" val="31834977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96579" y="608374"/>
            <a:ext cx="9353262" cy="60073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fr-FR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En 2022 pour les ITRF :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fr-FR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IGR HC : 72 promus sur </a:t>
            </a:r>
            <a:r>
              <a:rPr lang="fr-FR" sz="2000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91 possibilités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fr-FR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TCH CE : 175 promus sur </a:t>
            </a:r>
            <a:r>
              <a:rPr lang="fr-FR" sz="2000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175 possibilités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fr-FR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TCH CS : 600 promus sur </a:t>
            </a:r>
            <a:r>
              <a:rPr lang="fr-FR" sz="2000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603 possibilités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fr-FR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ATRF P2 : 27 promus sur </a:t>
            </a:r>
            <a:r>
              <a:rPr lang="fr-FR" sz="2000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27 possibilités (dans l’académie de Grenoble) 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fr-FR" sz="2000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	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endParaRPr lang="fr-FR" sz="20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fr-FR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En 2021 pour les ITRF : </a:t>
            </a:r>
          </a:p>
          <a:p>
            <a:pPr marL="342900" indent="-342900" algn="just">
              <a:lnSpc>
                <a:spcPct val="115000"/>
              </a:lnSpc>
              <a:spcBef>
                <a:spcPts val="600"/>
              </a:spcBef>
              <a:buFont typeface="Calibri" panose="020F0502020204030204" pitchFamily="34" charset="0"/>
              <a:buChar char="-"/>
            </a:pPr>
            <a:r>
              <a:rPr lang="fr-FR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IGR HC : 72 promus sur </a:t>
            </a:r>
            <a:r>
              <a:rPr lang="fr-FR" sz="2000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100 possibilités</a:t>
            </a:r>
            <a:endParaRPr lang="fr-FR" sz="20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spcBef>
                <a:spcPts val="600"/>
              </a:spcBef>
              <a:buFont typeface="Calibri" panose="020F0502020204030204" pitchFamily="34" charset="0"/>
              <a:buChar char="-"/>
            </a:pPr>
            <a:r>
              <a:rPr lang="fr-FR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TCH CE : 142 promus sur </a:t>
            </a:r>
            <a:r>
              <a:rPr lang="fr-FR" sz="2000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143 possibilités</a:t>
            </a:r>
          </a:p>
          <a:p>
            <a:pPr marL="342900" indent="-342900" algn="just">
              <a:lnSpc>
                <a:spcPct val="115000"/>
              </a:lnSpc>
              <a:spcBef>
                <a:spcPts val="600"/>
              </a:spcBef>
              <a:buFont typeface="Calibri" panose="020F0502020204030204" pitchFamily="34" charset="0"/>
              <a:buChar char="-"/>
            </a:pPr>
            <a:r>
              <a:rPr lang="fr-FR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TCH CS : 321 promus sur </a:t>
            </a:r>
            <a:r>
              <a:rPr lang="fr-FR" sz="2000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321 possibilités</a:t>
            </a:r>
          </a:p>
          <a:p>
            <a:pPr marL="342900" indent="-342900" algn="just">
              <a:lnSpc>
                <a:spcPct val="115000"/>
              </a:lnSpc>
              <a:spcBef>
                <a:spcPts val="600"/>
              </a:spcBef>
              <a:buFont typeface="Calibri" panose="020F0502020204030204" pitchFamily="34" charset="0"/>
              <a:buChar char="-"/>
            </a:pPr>
            <a:r>
              <a:rPr lang="fr-FR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ATRF P2 : 112 promus </a:t>
            </a:r>
            <a:r>
              <a:rPr lang="fr-FR" sz="2000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197 possibilités </a:t>
            </a:r>
            <a:r>
              <a:rPr lang="fr-FR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(dont 8 pour Grenoble sur </a:t>
            </a:r>
            <a:r>
              <a:rPr lang="fr-FR" sz="2000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11 possibilités</a:t>
            </a:r>
            <a:r>
              <a:rPr lang="fr-FR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) 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fr-FR" sz="20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850332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3325" y="849087"/>
            <a:ext cx="10829108" cy="5071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fr-FR" sz="2400" dirty="0">
                <a:solidFill>
                  <a:srgbClr val="3B3A57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Pour plus d’informations :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ITRF :</a:t>
            </a:r>
            <a:endParaRPr lang="fr-FR" sz="24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fr-FR" sz="2400" u="sng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  <a:hlinkClick r:id="rId2"/>
              </a:rPr>
              <a:t>https://www.enseignementsup-recherche.gouv.fr/cid23281/les-examens-professionnels-i.t.r.f.html</a:t>
            </a:r>
            <a:endParaRPr lang="en-US" sz="2400" dirty="0">
              <a:solidFill>
                <a:srgbClr val="00B0F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AENES :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u="sng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  <a:hlinkClick r:id="rId3"/>
              </a:rPr>
              <a:t>http://www.education.gouv.fr/siac3</a:t>
            </a:r>
            <a:endParaRPr lang="fr-FR" sz="24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Bibliothèques :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u="sng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  <a:hlinkClick r:id="rId4"/>
              </a:rPr>
              <a:t>https://www.enseignementsup-recherche.gouv.fr/cid115733/examen-professionnel-d-avancement-au-grade-de-bibliothecaire-assistant-de-classe-exceptionnelle.html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423529098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6445" y="881758"/>
            <a:ext cx="11788687" cy="1118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fr-FR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Les examens professionnels et listes d’aptitude exceptionnelles (LPR) permettent aux agents </a:t>
            </a:r>
            <a:r>
              <a:rPr lang="fr-FR" sz="2000" u="sng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titulaires</a:t>
            </a:r>
            <a:r>
              <a:rPr lang="fr-FR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, qui remplissent les conditions d’ancienneté, d’accéder au corps supérieur.</a:t>
            </a: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116445" y="99392"/>
            <a:ext cx="11959110" cy="134178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7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3. Le dispositif de Repyramidage : </a:t>
            </a:r>
            <a:br>
              <a:rPr lang="fr-FR" sz="27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fr-FR" sz="20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Examens professionnels et listes d’aptitudes exceptionnels</a:t>
            </a:r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D3ADAC67-07C8-4BE9-BF30-D547209D16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0763424"/>
              </p:ext>
            </p:extLst>
          </p:nvPr>
        </p:nvGraphicFramePr>
        <p:xfrm>
          <a:off x="116445" y="2000590"/>
          <a:ext cx="11887395" cy="4343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6007">
                  <a:extLst>
                    <a:ext uri="{9D8B030D-6E8A-4147-A177-3AD203B41FA5}">
                      <a16:colId xmlns:a16="http://schemas.microsoft.com/office/drawing/2014/main" val="2221643661"/>
                    </a:ext>
                  </a:extLst>
                </a:gridCol>
                <a:gridCol w="1620078">
                  <a:extLst>
                    <a:ext uri="{9D8B030D-6E8A-4147-A177-3AD203B41FA5}">
                      <a16:colId xmlns:a16="http://schemas.microsoft.com/office/drawing/2014/main" val="3443751756"/>
                    </a:ext>
                  </a:extLst>
                </a:gridCol>
                <a:gridCol w="2305879">
                  <a:extLst>
                    <a:ext uri="{9D8B030D-6E8A-4147-A177-3AD203B41FA5}">
                      <a16:colId xmlns:a16="http://schemas.microsoft.com/office/drawing/2014/main" val="2216797648"/>
                    </a:ext>
                  </a:extLst>
                </a:gridCol>
                <a:gridCol w="3786808">
                  <a:extLst>
                    <a:ext uri="{9D8B030D-6E8A-4147-A177-3AD203B41FA5}">
                      <a16:colId xmlns:a16="http://schemas.microsoft.com/office/drawing/2014/main" val="1979737767"/>
                    </a:ext>
                  </a:extLst>
                </a:gridCol>
                <a:gridCol w="3058623">
                  <a:extLst>
                    <a:ext uri="{9D8B030D-6E8A-4147-A177-3AD203B41FA5}">
                      <a16:colId xmlns:a16="http://schemas.microsoft.com/office/drawing/2014/main" val="1803058080"/>
                    </a:ext>
                  </a:extLst>
                </a:gridCol>
              </a:tblGrid>
              <a:tr h="618292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Corps d’accès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Modalités d’accès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Conditions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Epreuves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Calendrier prévisionnel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6293277"/>
                  </a:ext>
                </a:extLst>
              </a:tr>
              <a:tr h="966372">
                <a:tc>
                  <a:txBody>
                    <a:bodyPr/>
                    <a:lstStyle/>
                    <a:p>
                      <a:r>
                        <a:rPr lang="fr-FR" sz="20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IGR</a:t>
                      </a:r>
                      <a:r>
                        <a:rPr lang="fr-FR" sz="20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Liste d’aptitude exceptionnelle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Justifier </a:t>
                      </a:r>
                      <a:r>
                        <a:rPr lang="fr-FR" sz="11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d'au moins </a:t>
                      </a:r>
                      <a:r>
                        <a:rPr lang="fr-FR" sz="14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 ans </a:t>
                      </a:r>
                      <a:r>
                        <a:rPr lang="fr-FR" sz="11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de </a:t>
                      </a:r>
                      <a:r>
                        <a:rPr lang="fr-FR" sz="1100" b="1" u="sng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titulaire</a:t>
                      </a:r>
                      <a:r>
                        <a:rPr lang="fr-FR" sz="11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fr-FR" sz="14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IGE</a:t>
                      </a:r>
                      <a:r>
                        <a:rPr lang="fr-FR" sz="11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fr-FR" sz="11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au 1</a:t>
                      </a:r>
                      <a:r>
                        <a:rPr lang="fr-FR" sz="1100" b="0" baseline="300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er</a:t>
                      </a:r>
                      <a:r>
                        <a:rPr lang="fr-FR" sz="11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janvier de l’année concernée</a:t>
                      </a:r>
                    </a:p>
                    <a:p>
                      <a:endParaRPr lang="fr-FR" sz="1100" b="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Etude et classement des dossiers / commission locale</a:t>
                      </a:r>
                    </a:p>
                    <a:p>
                      <a:r>
                        <a:rPr lang="fr-FR" sz="1100" b="0" i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Etude </a:t>
                      </a:r>
                      <a:r>
                        <a:rPr lang="fr-FR" sz="11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et classement </a:t>
                      </a:r>
                      <a:r>
                        <a:rPr lang="fr-FR" sz="1100" b="0" i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des dossiers / Ministère.</a:t>
                      </a:r>
                    </a:p>
                    <a:p>
                      <a:r>
                        <a:rPr lang="fr-FR" sz="1100" b="0" i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Epreuve orale nationale pour les admissibles : 30 min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fr-FR" sz="1200" b="1" dirty="0"/>
                        <a:t>Candidatures </a:t>
                      </a:r>
                      <a:r>
                        <a:rPr lang="fr-FR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 mars au 27 avril 2023 </a:t>
                      </a:r>
                      <a:endParaRPr lang="fr-FR" sz="1200" dirty="0"/>
                    </a:p>
                    <a:p>
                      <a:pPr>
                        <a:lnSpc>
                          <a:spcPct val="200000"/>
                        </a:lnSpc>
                      </a:pPr>
                      <a:r>
                        <a:rPr lang="fr-FR" sz="1200" dirty="0"/>
                        <a:t>Pré-sélection : 23 juillet</a:t>
                      </a:r>
                    </a:p>
                    <a:p>
                      <a:pPr>
                        <a:lnSpc>
                          <a:spcPct val="200000"/>
                        </a:lnSpc>
                      </a:pPr>
                      <a:r>
                        <a:rPr lang="fr-FR" sz="1200" dirty="0"/>
                        <a:t>Oraux : avant le 15 octobre</a:t>
                      </a:r>
                    </a:p>
                    <a:p>
                      <a:pPr>
                        <a:lnSpc>
                          <a:spcPct val="200000"/>
                        </a:lnSpc>
                      </a:pPr>
                      <a:r>
                        <a:rPr lang="fr-FR" sz="1200" dirty="0"/>
                        <a:t>Résultats : Fin octobre</a:t>
                      </a:r>
                    </a:p>
                    <a:p>
                      <a:pPr>
                        <a:lnSpc>
                          <a:spcPct val="200000"/>
                        </a:lnSpc>
                      </a:pPr>
                      <a:r>
                        <a:rPr lang="fr-FR" sz="12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Prise de poste : 1</a:t>
                      </a:r>
                      <a:r>
                        <a:rPr lang="fr-FR" sz="1200" b="0" baseline="300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er</a:t>
                      </a:r>
                      <a:r>
                        <a:rPr lang="fr-FR" sz="12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septembre 2023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7290375"/>
                  </a:ext>
                </a:extLst>
              </a:tr>
              <a:tr h="712235">
                <a:tc>
                  <a:txBody>
                    <a:bodyPr/>
                    <a:lstStyle/>
                    <a:p>
                      <a:r>
                        <a:rPr lang="fr-FR" sz="2000" b="1" kern="1200" dirty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IGE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Liste d’aptitude exceptionnelle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Justifier </a:t>
                      </a:r>
                      <a:r>
                        <a:rPr lang="fr-FR" sz="11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d'au moins </a:t>
                      </a:r>
                      <a:r>
                        <a:rPr lang="fr-FR" sz="14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 ans </a:t>
                      </a:r>
                      <a:r>
                        <a:rPr lang="fr-FR" sz="11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de </a:t>
                      </a:r>
                      <a:r>
                        <a:rPr lang="fr-FR" sz="1100" b="1" u="sng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titulaire</a:t>
                      </a:r>
                      <a:r>
                        <a:rPr lang="fr-FR" sz="11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fr-FR" sz="14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ASI</a:t>
                      </a:r>
                      <a:r>
                        <a:rPr lang="fr-FR" sz="11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 </a:t>
                      </a:r>
                      <a:r>
                        <a:rPr lang="fr-FR" sz="11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au 1</a:t>
                      </a:r>
                      <a:r>
                        <a:rPr lang="fr-FR" sz="1100" b="0" baseline="300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er</a:t>
                      </a:r>
                      <a:r>
                        <a:rPr lang="fr-FR" sz="11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janvier de l’année concernée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Etude et classement des dossiers / commission locale</a:t>
                      </a:r>
                    </a:p>
                    <a:p>
                      <a:r>
                        <a:rPr lang="fr-FR" sz="1100" b="0" i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Etude </a:t>
                      </a:r>
                      <a:r>
                        <a:rPr lang="fr-FR" sz="11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et classement </a:t>
                      </a:r>
                      <a:r>
                        <a:rPr lang="fr-FR" sz="1100" b="0" i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des dossiers / Ministère.</a:t>
                      </a:r>
                    </a:p>
                    <a:p>
                      <a:r>
                        <a:rPr lang="fr-FR" sz="1100" b="0" i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Epreuve orale nationale pour les admissibles : 30 min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sz="1200" b="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553752"/>
                  </a:ext>
                </a:extLst>
              </a:tr>
              <a:tr h="860090">
                <a:tc>
                  <a:txBody>
                    <a:bodyPr/>
                    <a:lstStyle/>
                    <a:p>
                      <a:r>
                        <a:rPr lang="fr-FR" sz="2000" b="1" kern="1200" dirty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ASI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Examen professionnel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Justifier </a:t>
                      </a:r>
                      <a:r>
                        <a:rPr lang="fr-FR" sz="11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d’au moins</a:t>
                      </a:r>
                      <a:r>
                        <a:rPr lang="fr-FR" sz="11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fr-FR" sz="14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 ans </a:t>
                      </a:r>
                      <a:r>
                        <a:rPr lang="fr-FR" sz="11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de </a:t>
                      </a:r>
                      <a:r>
                        <a:rPr lang="fr-FR" sz="1100" b="1" u="sng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titulaire</a:t>
                      </a:r>
                      <a:r>
                        <a:rPr lang="fr-FR" sz="11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fr-FR" sz="14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TCH</a:t>
                      </a:r>
                      <a:r>
                        <a:rPr lang="fr-FR" sz="11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fr-FR" sz="11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au 1</a:t>
                      </a:r>
                      <a:r>
                        <a:rPr lang="fr-FR" sz="1100" b="0" baseline="300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er</a:t>
                      </a:r>
                      <a:r>
                        <a:rPr lang="fr-FR" sz="11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janvier de l’année concernée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Etude par un jury national des dossiers</a:t>
                      </a:r>
                    </a:p>
                    <a:p>
                      <a:r>
                        <a:rPr lang="fr-FR" sz="1100" b="0" i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Epreuve orale locale pour les admissibles : 30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b="1" dirty="0"/>
                        <a:t>Candidatures : </a:t>
                      </a:r>
                      <a:r>
                        <a:rPr lang="fr-FR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 mars au 27 avril 2023 </a:t>
                      </a:r>
                      <a:endParaRPr lang="fr-FR" sz="1200" dirty="0"/>
                    </a:p>
                    <a:p>
                      <a:r>
                        <a:rPr lang="fr-FR" sz="1200" dirty="0"/>
                        <a:t>Résultats admissibilité : 1</a:t>
                      </a:r>
                      <a:r>
                        <a:rPr lang="fr-FR" sz="1200" baseline="30000" dirty="0"/>
                        <a:t>er</a:t>
                      </a:r>
                      <a:r>
                        <a:rPr lang="fr-FR" sz="1200" dirty="0"/>
                        <a:t> sept</a:t>
                      </a:r>
                    </a:p>
                    <a:p>
                      <a:r>
                        <a:rPr lang="fr-FR" sz="1200" dirty="0"/>
                        <a:t>Oraux : avant le 12 octobre  </a:t>
                      </a:r>
                    </a:p>
                    <a:p>
                      <a:r>
                        <a:rPr lang="fr-FR" sz="1200" dirty="0"/>
                        <a:t>Résultats : début novembre</a:t>
                      </a:r>
                    </a:p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Prise de poste : 1</a:t>
                      </a:r>
                      <a:r>
                        <a:rPr lang="fr-FR" sz="1200" b="0" baseline="300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er</a:t>
                      </a:r>
                      <a:r>
                        <a:rPr lang="fr-FR" sz="12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septembre 2023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3577512"/>
                  </a:ext>
                </a:extLst>
              </a:tr>
              <a:tr h="742634">
                <a:tc>
                  <a:txBody>
                    <a:bodyPr/>
                    <a:lstStyle/>
                    <a:p>
                      <a:r>
                        <a:rPr lang="fr-FR" sz="2000" b="1" kern="1200" dirty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TCH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Liste d’aptitude exceptionnelle</a:t>
                      </a:r>
                    </a:p>
                    <a:p>
                      <a:endParaRPr lang="fr-FR" sz="14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Justifier </a:t>
                      </a:r>
                      <a:r>
                        <a:rPr lang="fr-FR" sz="11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d’au moins</a:t>
                      </a:r>
                      <a:r>
                        <a:rPr lang="fr-FR" sz="11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fr-FR" sz="14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 ans </a:t>
                      </a:r>
                      <a:r>
                        <a:rPr lang="fr-FR" sz="11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de </a:t>
                      </a:r>
                      <a:r>
                        <a:rPr lang="fr-FR" sz="1100" b="1" u="sng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titulaire</a:t>
                      </a:r>
                      <a:r>
                        <a:rPr lang="fr-FR" sz="11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fr-FR" sz="14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ATRF</a:t>
                      </a:r>
                      <a:r>
                        <a:rPr lang="fr-FR" sz="11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fr-FR" sz="11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au 1</a:t>
                      </a:r>
                      <a:r>
                        <a:rPr lang="fr-FR" sz="1100" b="0" baseline="300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er</a:t>
                      </a:r>
                      <a:r>
                        <a:rPr lang="fr-FR" sz="11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janvier de l’année concernée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Conditions d’examen identiques à la liste d’aptitude de droit commun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/>
                        <a:t>Candidature en même temps que la Liste d’Aptitude classique (automne)</a:t>
                      </a:r>
                    </a:p>
                    <a:p>
                      <a:r>
                        <a:rPr lang="fr-FR" sz="1200" dirty="0"/>
                        <a:t>Résultats attendus à partir du 14 Juin</a:t>
                      </a:r>
                    </a:p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Prise de poste : 1</a:t>
                      </a:r>
                      <a:r>
                        <a:rPr lang="fr-FR" sz="1200" b="0" baseline="300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er</a:t>
                      </a:r>
                      <a:r>
                        <a:rPr lang="fr-FR" sz="12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septembre 2023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66984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340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336833" y="337317"/>
            <a:ext cx="10420210" cy="774307"/>
          </a:xfrm>
          <a:prstGeom prst="rect">
            <a:avLst/>
          </a:prstGeom>
        </p:spPr>
        <p:txBody>
          <a:bodyPr>
            <a:normAutofit fontScale="92500"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4000" b="1" dirty="0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Répartition des concours par nature</a:t>
            </a:r>
            <a:endParaRPr lang="en-US" sz="4000" b="1" dirty="0">
              <a:solidFill>
                <a:srgbClr val="202C4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9" name="Graphique 8"/>
          <p:cNvGraphicFramePr/>
          <p:nvPr>
            <p:extLst/>
          </p:nvPr>
        </p:nvGraphicFramePr>
        <p:xfrm>
          <a:off x="2032000" y="935182"/>
          <a:ext cx="7922491" cy="52031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aphique 3"/>
          <p:cNvGraphicFramePr>
            <a:graphicFrameLocks/>
          </p:cNvGraphicFramePr>
          <p:nvPr>
            <p:extLst/>
          </p:nvPr>
        </p:nvGraphicFramePr>
        <p:xfrm>
          <a:off x="1136468" y="1149067"/>
          <a:ext cx="9326880" cy="50267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Graphique 5">
            <a:extLst>
              <a:ext uri="{FF2B5EF4-FFF2-40B4-BE49-F238E27FC236}">
                <a16:creationId xmlns:a16="http://schemas.microsoft.com/office/drawing/2014/main" id="{6E3E4055-AD93-42E1-A203-F33AA97D550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15055410"/>
              </p:ext>
            </p:extLst>
          </p:nvPr>
        </p:nvGraphicFramePr>
        <p:xfrm>
          <a:off x="672718" y="864704"/>
          <a:ext cx="9790630" cy="5548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59959945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96579" y="608374"/>
            <a:ext cx="9353262" cy="38529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fr-FR" sz="200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En 2022 </a:t>
            </a:r>
            <a:r>
              <a:rPr lang="fr-FR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pour les ITRF :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fr-FR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IGR  : 34 promus sur </a:t>
            </a:r>
            <a:r>
              <a:rPr lang="fr-FR" sz="2000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34 promotions nationales possibles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fr-FR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IGE : 149 promus sur </a:t>
            </a:r>
            <a:r>
              <a:rPr lang="fr-FR" sz="2000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150 promotions nationales possibles dont 3 à l’UGA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fr-FR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ASI : </a:t>
            </a:r>
            <a:r>
              <a:rPr lang="fr-FR" sz="2000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362</a:t>
            </a:r>
            <a:r>
              <a:rPr lang="fr-FR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fr-FR" sz="2000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promotions nationales possibles </a:t>
            </a:r>
            <a:r>
              <a:rPr lang="fr-FR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dont</a:t>
            </a:r>
            <a:r>
              <a:rPr lang="fr-FR" sz="2000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fr-FR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12 promus sur 13 possibilités UGA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endParaRPr lang="fr-FR" sz="2000" dirty="0">
              <a:solidFill>
                <a:schemeClr val="accent5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fr-FR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TCH : 500 </a:t>
            </a:r>
            <a:r>
              <a:rPr lang="fr-FR" sz="2000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promotions nationales possibles </a:t>
            </a:r>
            <a:r>
              <a:rPr lang="fr-FR" sz="20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dont 15 promus à l’UGA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fr-FR" sz="20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fr-FR" sz="20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157993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5C11FD46-4FFF-47C3-94BE-A0F70B3AB2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5661641"/>
              </p:ext>
            </p:extLst>
          </p:nvPr>
        </p:nvGraphicFramePr>
        <p:xfrm>
          <a:off x="200298" y="478971"/>
          <a:ext cx="11582400" cy="605245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92397">
                  <a:extLst>
                    <a:ext uri="{9D8B030D-6E8A-4147-A177-3AD203B41FA5}">
                      <a16:colId xmlns:a16="http://schemas.microsoft.com/office/drawing/2014/main" val="3400736474"/>
                    </a:ext>
                  </a:extLst>
                </a:gridCol>
                <a:gridCol w="1192397">
                  <a:extLst>
                    <a:ext uri="{9D8B030D-6E8A-4147-A177-3AD203B41FA5}">
                      <a16:colId xmlns:a16="http://schemas.microsoft.com/office/drawing/2014/main" val="3006148656"/>
                    </a:ext>
                  </a:extLst>
                </a:gridCol>
                <a:gridCol w="943980">
                  <a:extLst>
                    <a:ext uri="{9D8B030D-6E8A-4147-A177-3AD203B41FA5}">
                      <a16:colId xmlns:a16="http://schemas.microsoft.com/office/drawing/2014/main" val="2498177671"/>
                    </a:ext>
                  </a:extLst>
                </a:gridCol>
                <a:gridCol w="5432048">
                  <a:extLst>
                    <a:ext uri="{9D8B030D-6E8A-4147-A177-3AD203B41FA5}">
                      <a16:colId xmlns:a16="http://schemas.microsoft.com/office/drawing/2014/main" val="238500009"/>
                    </a:ext>
                  </a:extLst>
                </a:gridCol>
                <a:gridCol w="2821578">
                  <a:extLst>
                    <a:ext uri="{9D8B030D-6E8A-4147-A177-3AD203B41FA5}">
                      <a16:colId xmlns:a16="http://schemas.microsoft.com/office/drawing/2014/main" val="3539659520"/>
                    </a:ext>
                  </a:extLst>
                </a:gridCol>
              </a:tblGrid>
              <a:tr h="912457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Corps</a:t>
                      </a:r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6153" marR="6153" marT="615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u="none" strike="noStrike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Bap</a:t>
                      </a:r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6153" marR="6153" marT="615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Nature</a:t>
                      </a:r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6153" marR="6153" marT="615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Emploi-Type</a:t>
                      </a:r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6153" marR="6153" marT="615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Nombre de poste</a:t>
                      </a:r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6153" marR="6153" marT="6153" marB="0" anchor="ctr"/>
                </a:tc>
                <a:extLst>
                  <a:ext uri="{0D108BD9-81ED-4DB2-BD59-A6C34878D82A}">
                    <a16:rowId xmlns:a16="http://schemas.microsoft.com/office/drawing/2014/main" val="3277651430"/>
                  </a:ext>
                </a:extLst>
              </a:tr>
              <a:tr h="64654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u="none" strike="noStrike" dirty="0">
                          <a:effectLst/>
                        </a:rPr>
                        <a:t>ASI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80" marR="9480" marT="948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A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80" marR="9480" marT="948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u="none" strike="noStrike">
                          <a:effectLst/>
                        </a:rPr>
                        <a:t>LPR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80" marR="9480" marT="948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 err="1">
                          <a:effectLst/>
                        </a:rPr>
                        <a:t>Assistant-e</a:t>
                      </a:r>
                      <a:r>
                        <a:rPr lang="fr-FR" sz="1100" u="none" strike="noStrike" dirty="0">
                          <a:effectLst/>
                        </a:rPr>
                        <a:t> </a:t>
                      </a:r>
                      <a:r>
                        <a:rPr lang="fr-FR" sz="1100" u="none" strike="noStrike" dirty="0" err="1">
                          <a:effectLst/>
                        </a:rPr>
                        <a:t>ingénieur-e</a:t>
                      </a:r>
                      <a:r>
                        <a:rPr lang="fr-FR" sz="1100" u="none" strike="noStrike" dirty="0">
                          <a:effectLst/>
                        </a:rPr>
                        <a:t> en biologie, sciences de la vie et de la terre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80" marR="9480" marT="948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480" marR="9480" marT="9480" marB="0" anchor="ctr"/>
                </a:tc>
                <a:extLst>
                  <a:ext uri="{0D108BD9-81ED-4DB2-BD59-A6C34878D82A}">
                    <a16:rowId xmlns:a16="http://schemas.microsoft.com/office/drawing/2014/main" val="3519364676"/>
                  </a:ext>
                </a:extLst>
              </a:tr>
              <a:tr h="63037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u="none" strike="noStrike">
                          <a:effectLst/>
                        </a:rPr>
                        <a:t>ASI</a:t>
                      </a: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80" marR="9480" marT="948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B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80" marR="9480" marT="948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u="none" strike="noStrike" dirty="0">
                          <a:effectLst/>
                        </a:rPr>
                        <a:t>LPR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80" marR="9480" marT="948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100" u="none" strike="noStrike" dirty="0" err="1">
                          <a:effectLst/>
                        </a:rPr>
                        <a:t>Assistant-e</a:t>
                      </a:r>
                      <a:r>
                        <a:rPr lang="fr-FR" sz="1100" u="none" strike="noStrike" dirty="0">
                          <a:effectLst/>
                        </a:rPr>
                        <a:t> </a:t>
                      </a:r>
                      <a:r>
                        <a:rPr lang="fr-FR" sz="1100" u="none" strike="noStrike" dirty="0" err="1">
                          <a:effectLst/>
                        </a:rPr>
                        <a:t>ingénieur-e</a:t>
                      </a:r>
                      <a:r>
                        <a:rPr lang="fr-FR" sz="1100" u="none" strike="noStrike" dirty="0">
                          <a:effectLst/>
                        </a:rPr>
                        <a:t> en analyses chimiques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80" marR="9480" marT="948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480" marR="9480" marT="9480" marB="0" anchor="ctr"/>
                </a:tc>
                <a:extLst>
                  <a:ext uri="{0D108BD9-81ED-4DB2-BD59-A6C34878D82A}">
                    <a16:rowId xmlns:a16="http://schemas.microsoft.com/office/drawing/2014/main" val="1892415517"/>
                  </a:ext>
                </a:extLst>
              </a:tr>
              <a:tr h="33943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u="none" strike="noStrike">
                          <a:effectLst/>
                        </a:rPr>
                        <a:t>ASI</a:t>
                      </a: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80" marR="9480" marT="948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C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80" marR="9480" marT="948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u="none" strike="noStrike">
                          <a:effectLst/>
                        </a:rPr>
                        <a:t>LPR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80" marR="9480" marT="948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 err="1">
                          <a:effectLst/>
                        </a:rPr>
                        <a:t>Assistant-e</a:t>
                      </a:r>
                      <a:r>
                        <a:rPr lang="fr-FR" sz="1100" u="none" strike="noStrike" dirty="0">
                          <a:effectLst/>
                        </a:rPr>
                        <a:t> </a:t>
                      </a:r>
                      <a:r>
                        <a:rPr lang="fr-FR" sz="1100" u="none" strike="noStrike" dirty="0" err="1">
                          <a:effectLst/>
                        </a:rPr>
                        <a:t>ingénieur-e</a:t>
                      </a:r>
                      <a:r>
                        <a:rPr lang="fr-FR" sz="1100" u="none" strike="noStrike" dirty="0">
                          <a:effectLst/>
                        </a:rPr>
                        <a:t> électronicien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80" marR="9480" marT="948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480" marR="9480" marT="9480" marB="0" anchor="ctr"/>
                </a:tc>
                <a:extLst>
                  <a:ext uri="{0D108BD9-81ED-4DB2-BD59-A6C34878D82A}">
                    <a16:rowId xmlns:a16="http://schemas.microsoft.com/office/drawing/2014/main" val="3186711230"/>
                  </a:ext>
                </a:extLst>
              </a:tr>
              <a:tr h="67887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u="none" strike="noStrike">
                          <a:effectLst/>
                        </a:rPr>
                        <a:t>ASI</a:t>
                      </a: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80" marR="9480" marT="948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C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80" marR="9480" marT="948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u="none" strike="noStrike">
                          <a:effectLst/>
                        </a:rPr>
                        <a:t>LPR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80" marR="9480" marT="948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 err="1">
                          <a:effectLst/>
                        </a:rPr>
                        <a:t>Assistant-e</a:t>
                      </a:r>
                      <a:r>
                        <a:rPr lang="fr-FR" sz="1100" u="none" strike="noStrike" dirty="0">
                          <a:effectLst/>
                        </a:rPr>
                        <a:t> </a:t>
                      </a:r>
                      <a:r>
                        <a:rPr lang="fr-FR" sz="1100" u="none" strike="noStrike" dirty="0" err="1">
                          <a:effectLst/>
                        </a:rPr>
                        <a:t>ingénieur-e</a:t>
                      </a:r>
                      <a:r>
                        <a:rPr lang="fr-FR" sz="1100" u="none" strike="noStrike" dirty="0">
                          <a:effectLst/>
                        </a:rPr>
                        <a:t> en instrumentation et techniques expérimentales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80" marR="9480" marT="948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480" marR="9480" marT="9480" marB="0" anchor="ctr"/>
                </a:tc>
                <a:extLst>
                  <a:ext uri="{0D108BD9-81ED-4DB2-BD59-A6C34878D82A}">
                    <a16:rowId xmlns:a16="http://schemas.microsoft.com/office/drawing/2014/main" val="1708764268"/>
                  </a:ext>
                </a:extLst>
              </a:tr>
              <a:tr h="58188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u="none" strike="noStrike">
                          <a:effectLst/>
                        </a:rPr>
                        <a:t>ASI</a:t>
                      </a: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80" marR="9480" marT="948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80" marR="9480" marT="948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u="none" strike="noStrike">
                          <a:effectLst/>
                        </a:rPr>
                        <a:t>LPR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80" marR="9480" marT="948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Gestionnaire d'application / assistance support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80" marR="9480" marT="948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480" marR="9480" marT="9480" marB="0" anchor="ctr"/>
                </a:tc>
                <a:extLst>
                  <a:ext uri="{0D108BD9-81ED-4DB2-BD59-A6C34878D82A}">
                    <a16:rowId xmlns:a16="http://schemas.microsoft.com/office/drawing/2014/main" val="4123717508"/>
                  </a:ext>
                </a:extLst>
              </a:tr>
              <a:tr h="66270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u="none" strike="noStrike">
                          <a:effectLst/>
                        </a:rPr>
                        <a:t>ASI</a:t>
                      </a: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80" marR="9480" marT="948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F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80" marR="9480" marT="948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u="none" strike="noStrike">
                          <a:effectLst/>
                        </a:rPr>
                        <a:t>LPR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80" marR="9480" marT="948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 err="1">
                          <a:effectLst/>
                        </a:rPr>
                        <a:t>Assistant-e</a:t>
                      </a:r>
                      <a:r>
                        <a:rPr lang="fr-FR" sz="1100" u="none" strike="noStrike" dirty="0">
                          <a:effectLst/>
                        </a:rPr>
                        <a:t> des métiers de l'image et du son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80" marR="9480" marT="948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480" marR="9480" marT="9480" marB="0" anchor="ctr"/>
                </a:tc>
                <a:extLst>
                  <a:ext uri="{0D108BD9-81ED-4DB2-BD59-A6C34878D82A}">
                    <a16:rowId xmlns:a16="http://schemas.microsoft.com/office/drawing/2014/main" val="3171502698"/>
                  </a:ext>
                </a:extLst>
              </a:tr>
              <a:tr h="33943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u="none" strike="noStrike">
                          <a:effectLst/>
                        </a:rPr>
                        <a:t>ASI</a:t>
                      </a: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80" marR="9480" marT="948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J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80" marR="9480" marT="948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u="none" strike="noStrike">
                          <a:effectLst/>
                        </a:rPr>
                        <a:t>LPR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80" marR="9480" marT="948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 err="1">
                          <a:effectLst/>
                        </a:rPr>
                        <a:t>Assistant-e</a:t>
                      </a:r>
                      <a:r>
                        <a:rPr lang="fr-FR" sz="1100" u="none" strike="noStrike" dirty="0">
                          <a:effectLst/>
                        </a:rPr>
                        <a:t> en gestion </a:t>
                      </a:r>
                      <a:r>
                        <a:rPr lang="fr-FR" sz="1100" u="none" strike="noStrike" dirty="0" err="1">
                          <a:effectLst/>
                        </a:rPr>
                        <a:t>admninistrative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80" marR="9480" marT="948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480" marR="9480" marT="9480" marB="0" anchor="ctr"/>
                </a:tc>
                <a:extLst>
                  <a:ext uri="{0D108BD9-81ED-4DB2-BD59-A6C34878D82A}">
                    <a16:rowId xmlns:a16="http://schemas.microsoft.com/office/drawing/2014/main" val="2175147840"/>
                  </a:ext>
                </a:extLst>
              </a:tr>
              <a:tr h="64654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u="none" strike="noStrike">
                          <a:effectLst/>
                        </a:rPr>
                        <a:t>ASI</a:t>
                      </a: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80" marR="9480" marT="948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J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80" marR="9480" marT="948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u="none" strike="noStrike">
                          <a:effectLst/>
                        </a:rPr>
                        <a:t>LPR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80" marR="9480" marT="948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 err="1">
                          <a:effectLst/>
                        </a:rPr>
                        <a:t>Assistant-e</a:t>
                      </a:r>
                      <a:r>
                        <a:rPr lang="fr-FR" sz="1100" u="none" strike="noStrike" dirty="0">
                          <a:effectLst/>
                        </a:rPr>
                        <a:t> d'orientation et d'insertion professionnelle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80" marR="9480" marT="948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480" marR="9480" marT="9480" marB="0" anchor="ctr"/>
                </a:tc>
                <a:extLst>
                  <a:ext uri="{0D108BD9-81ED-4DB2-BD59-A6C34878D82A}">
                    <a16:rowId xmlns:a16="http://schemas.microsoft.com/office/drawing/2014/main" val="1682291967"/>
                  </a:ext>
                </a:extLst>
              </a:tr>
              <a:tr h="61421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u="none" strike="noStrike">
                          <a:effectLst/>
                        </a:rPr>
                        <a:t>ASI</a:t>
                      </a: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80" marR="9480" marT="948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J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80" marR="9480" marT="948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u="none" strike="noStrike" dirty="0">
                          <a:effectLst/>
                        </a:rPr>
                        <a:t>LPR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80" marR="9480" marT="948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 err="1">
                          <a:effectLst/>
                        </a:rPr>
                        <a:t>Assistant-e</a:t>
                      </a:r>
                      <a:r>
                        <a:rPr lang="fr-FR" sz="1100" u="none" strike="noStrike" dirty="0">
                          <a:effectLst/>
                        </a:rPr>
                        <a:t> en gestion financière et comptable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80" marR="9480" marT="948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480" marR="9480" marT="9480" marB="0" anchor="ctr"/>
                </a:tc>
                <a:extLst>
                  <a:ext uri="{0D108BD9-81ED-4DB2-BD59-A6C34878D82A}">
                    <a16:rowId xmlns:a16="http://schemas.microsoft.com/office/drawing/2014/main" val="1713771646"/>
                  </a:ext>
                </a:extLst>
              </a:tr>
            </a:tbl>
          </a:graphicData>
        </a:graphic>
      </p:graphicFrame>
      <p:sp>
        <p:nvSpPr>
          <p:cNvPr id="3" name="Rectangle 3">
            <a:extLst>
              <a:ext uri="{FF2B5EF4-FFF2-40B4-BE49-F238E27FC236}">
                <a16:creationId xmlns:a16="http://schemas.microsoft.com/office/drawing/2014/main" id="{B43C2E9F-B60F-45A2-ADD6-309F12F030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403" y="0"/>
            <a:ext cx="8616294" cy="54472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None/>
            </a:pPr>
            <a:r>
              <a:rPr lang="fr-FR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sz="2800" b="1" dirty="0">
                <a:solidFill>
                  <a:srgbClr val="E7461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13 possibilités de promotion ASI / LPR</a:t>
            </a:r>
            <a:endParaRPr lang="fr-FR" b="1" dirty="0">
              <a:solidFill>
                <a:srgbClr val="E74610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None/>
            </a:pPr>
            <a:endParaRPr lang="fr-FR" b="1" dirty="0">
              <a:solidFill>
                <a:srgbClr val="002060"/>
              </a:solidFill>
            </a:endParaRPr>
          </a:p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None/>
            </a:pPr>
            <a:endParaRPr lang="fr-FR" b="1" dirty="0">
              <a:solidFill>
                <a:srgbClr val="002060"/>
              </a:solidFill>
            </a:endParaRPr>
          </a:p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None/>
            </a:pPr>
            <a:endParaRPr lang="fr-FR" b="1" dirty="0">
              <a:solidFill>
                <a:srgbClr val="002060"/>
              </a:solidFill>
            </a:endParaRPr>
          </a:p>
          <a:p>
            <a:pPr eaLnBrk="0" hangingPunct="0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fr-FR" sz="1600" b="1" dirty="0">
              <a:solidFill>
                <a:srgbClr val="99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68416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99776756-10B7-4784-86AA-C4C22A3DF9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2774244"/>
              </p:ext>
            </p:extLst>
          </p:nvPr>
        </p:nvGraphicFramePr>
        <p:xfrm>
          <a:off x="521551" y="1935861"/>
          <a:ext cx="11052143" cy="39101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54671">
                  <a:extLst>
                    <a:ext uri="{9D8B030D-6E8A-4147-A177-3AD203B41FA5}">
                      <a16:colId xmlns:a16="http://schemas.microsoft.com/office/drawing/2014/main" val="2684641735"/>
                    </a:ext>
                  </a:extLst>
                </a:gridCol>
                <a:gridCol w="2005337">
                  <a:extLst>
                    <a:ext uri="{9D8B030D-6E8A-4147-A177-3AD203B41FA5}">
                      <a16:colId xmlns:a16="http://schemas.microsoft.com/office/drawing/2014/main" val="3213663391"/>
                    </a:ext>
                  </a:extLst>
                </a:gridCol>
                <a:gridCol w="1458427">
                  <a:extLst>
                    <a:ext uri="{9D8B030D-6E8A-4147-A177-3AD203B41FA5}">
                      <a16:colId xmlns:a16="http://schemas.microsoft.com/office/drawing/2014/main" val="3461413976"/>
                    </a:ext>
                  </a:extLst>
                </a:gridCol>
                <a:gridCol w="1458427">
                  <a:extLst>
                    <a:ext uri="{9D8B030D-6E8A-4147-A177-3AD203B41FA5}">
                      <a16:colId xmlns:a16="http://schemas.microsoft.com/office/drawing/2014/main" val="1003505310"/>
                    </a:ext>
                  </a:extLst>
                </a:gridCol>
                <a:gridCol w="1458427">
                  <a:extLst>
                    <a:ext uri="{9D8B030D-6E8A-4147-A177-3AD203B41FA5}">
                      <a16:colId xmlns:a16="http://schemas.microsoft.com/office/drawing/2014/main" val="3254933034"/>
                    </a:ext>
                  </a:extLst>
                </a:gridCol>
                <a:gridCol w="1458427">
                  <a:extLst>
                    <a:ext uri="{9D8B030D-6E8A-4147-A177-3AD203B41FA5}">
                      <a16:colId xmlns:a16="http://schemas.microsoft.com/office/drawing/2014/main" val="668202629"/>
                    </a:ext>
                  </a:extLst>
                </a:gridCol>
                <a:gridCol w="1458427">
                  <a:extLst>
                    <a:ext uri="{9D8B030D-6E8A-4147-A177-3AD203B41FA5}">
                      <a16:colId xmlns:a16="http://schemas.microsoft.com/office/drawing/2014/main" val="99537758"/>
                    </a:ext>
                  </a:extLst>
                </a:gridCol>
              </a:tblGrid>
              <a:tr h="782030">
                <a:tc>
                  <a:txBody>
                    <a:bodyPr/>
                    <a:lstStyle/>
                    <a:p>
                      <a:pPr algn="l" fontAlgn="b"/>
                      <a:endParaRPr lang="fr-FR" sz="2000" b="0" i="0" u="none" strike="noStrike" dirty="0">
                        <a:solidFill>
                          <a:srgbClr val="FFFFF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Total 2022-2026</a:t>
                      </a:r>
                      <a:endParaRPr lang="fr-FR" sz="20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2022</a:t>
                      </a:r>
                      <a:endParaRPr lang="fr-FR" sz="2000" b="1" i="0" u="none" strike="noStrike" dirty="0">
                        <a:solidFill>
                          <a:srgbClr val="FFFFF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2023</a:t>
                      </a:r>
                      <a:endParaRPr lang="fr-FR" sz="2000" b="1" i="0" u="none" strike="noStrike" dirty="0">
                        <a:solidFill>
                          <a:srgbClr val="FFFFF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2024</a:t>
                      </a:r>
                      <a:endParaRPr lang="fr-FR" sz="2000" b="1" i="0" u="none" strike="noStrike" dirty="0">
                        <a:solidFill>
                          <a:srgbClr val="FFFFF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2025</a:t>
                      </a:r>
                      <a:endParaRPr lang="fr-FR" sz="2000" b="1" i="0" u="none" strike="noStrike" dirty="0">
                        <a:solidFill>
                          <a:srgbClr val="FFFFF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2026</a:t>
                      </a:r>
                      <a:endParaRPr lang="fr-FR" sz="2000" b="1" i="0" u="none" strike="noStrike" dirty="0">
                        <a:solidFill>
                          <a:srgbClr val="FFFFF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1279997"/>
                  </a:ext>
                </a:extLst>
              </a:tr>
              <a:tr h="782030"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IGR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100</a:t>
                      </a:r>
                      <a:endParaRPr lang="fr-FR" sz="20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34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33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33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-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-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4944632"/>
                  </a:ext>
                </a:extLst>
              </a:tr>
              <a:tr h="782030"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IGE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600</a:t>
                      </a:r>
                      <a:endParaRPr lang="fr-FR" sz="20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150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150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100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100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100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5560318"/>
                  </a:ext>
                </a:extLst>
              </a:tr>
              <a:tr h="782030"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ASI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1450</a:t>
                      </a:r>
                      <a:endParaRPr lang="fr-FR" sz="20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362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362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242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242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242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8229061"/>
                  </a:ext>
                </a:extLst>
              </a:tr>
              <a:tr h="782030"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TECH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2500</a:t>
                      </a:r>
                      <a:endParaRPr lang="fr-FR" sz="20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500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500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500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500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500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579284"/>
                  </a:ext>
                </a:extLst>
              </a:tr>
            </a:tbl>
          </a:graphicData>
        </a:graphic>
      </p:graphicFrame>
      <p:sp>
        <p:nvSpPr>
          <p:cNvPr id="3" name="Rectangle 3">
            <a:extLst>
              <a:ext uri="{FF2B5EF4-FFF2-40B4-BE49-F238E27FC236}">
                <a16:creationId xmlns:a16="http://schemas.microsoft.com/office/drawing/2014/main" id="{5BD790CF-29AA-4F49-B38A-C5B67D193C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467" y="1009990"/>
            <a:ext cx="11383066" cy="54472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None/>
            </a:pPr>
            <a:r>
              <a:rPr lang="fr-FR" sz="2600" b="1" dirty="0">
                <a:solidFill>
                  <a:srgbClr val="E7461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Contingents nationaux des promotions « repyramidage »</a:t>
            </a:r>
            <a:r>
              <a:rPr lang="fr-FR" sz="2800" b="1" dirty="0">
                <a:solidFill>
                  <a:srgbClr val="E7461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fr-FR" b="1" dirty="0">
              <a:solidFill>
                <a:srgbClr val="E74610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561692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3BE9FEF-E628-E54E-A88C-C7B7C2F89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3962" y="2603499"/>
            <a:ext cx="5721842" cy="1614817"/>
          </a:xfrm>
        </p:spPr>
        <p:txBody>
          <a:bodyPr>
            <a:normAutofit fontScale="90000"/>
          </a:bodyPr>
          <a:lstStyle/>
          <a:p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 – Les autorisations d’absence et prises en charge des transports</a:t>
            </a:r>
            <a:br>
              <a:rPr lang="fr-F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br>
              <a:rPr lang="fr-F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br>
              <a:rPr lang="fr-F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fr-F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502780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0760" y="16737"/>
            <a:ext cx="10955557" cy="6771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fr-FR" sz="140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/>
            <a:r>
              <a:rPr lang="fr-FR" sz="3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Autorisations d’absence :</a:t>
            </a:r>
          </a:p>
          <a:p>
            <a:pPr algn="just"/>
            <a:endParaRPr lang="fr-FR" sz="3200" b="1" dirty="0">
              <a:solidFill>
                <a:schemeClr val="tx1">
                  <a:lumMod val="50000"/>
                  <a:lumOff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/>
            <a:r>
              <a:rPr lang="fr-FR" sz="2400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Avant les concours :</a:t>
            </a:r>
          </a:p>
          <a:p>
            <a:pPr marL="457200" indent="-457200" algn="just">
              <a:buFont typeface="Wingdings" pitchFamily="2" charset="2"/>
              <a:buChar char="Ø"/>
            </a:pPr>
            <a:r>
              <a:rPr lang="fr-FR" sz="24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2 jours ouvrés </a:t>
            </a: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par concours par an avant le début de la première épreuve </a:t>
            </a:r>
            <a:r>
              <a:rPr lang="fr-FR" sz="2400" u="sng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sous réserve des nécessités de service</a:t>
            </a: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: les 2 jours peuvent être fractionnés, doivent porter sur 2 jours ouvrés immédiatement avant la 1</a:t>
            </a:r>
            <a:r>
              <a:rPr lang="fr-FR" sz="2400" baseline="300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ère</a:t>
            </a: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épreuve (hors week-end)</a:t>
            </a:r>
          </a:p>
          <a:p>
            <a:pPr algn="just"/>
            <a:endParaRPr lang="fr-FR" sz="24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/>
            <a:r>
              <a:rPr lang="fr-FR" sz="2400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Pendant les concours :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L’autorisation d'absence est accordée par le N+1 sur demande pour la durée des épreuves incluant le temps de trajet dans la journée.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un justificatif d’absence peut être délivré par l’établissement organisateur du concours</a:t>
            </a:r>
          </a:p>
          <a:p>
            <a:pPr marL="342900" indent="-342900" algn="just">
              <a:buFont typeface="Wingdings" pitchFamily="2" charset="2"/>
              <a:buChar char="Ø"/>
            </a:pPr>
            <a:endParaRPr lang="fr-FR" sz="24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Les autorisations d’absences pour concours doivent être saisies dans HAMAC</a:t>
            </a:r>
          </a:p>
          <a:p>
            <a:endParaRPr lang="fr-FR" sz="200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423648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7504" y="404664"/>
            <a:ext cx="10811508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lnSpc>
                <a:spcPct val="80000"/>
              </a:lnSpc>
              <a:spcBef>
                <a:spcPct val="0"/>
              </a:spcBef>
            </a:pPr>
            <a:r>
              <a:rPr lang="fr-FR" sz="4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Déplacements pour passer les épreuves :</a:t>
            </a:r>
          </a:p>
          <a:p>
            <a:endParaRPr lang="fr-FR" sz="140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fr-FR" sz="140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itchFamily="2" charset="2"/>
              <a:buChar char="Ø"/>
            </a:pPr>
            <a:r>
              <a:rPr lang="fr-FR" sz="28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1  trajet </a:t>
            </a:r>
            <a:r>
              <a:rPr lang="fr-FR" sz="28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pris en charge par l’UGA pour l’épreuve d’admissibilité ; peut être étendu à </a:t>
            </a:r>
            <a:r>
              <a:rPr lang="fr-FR" sz="2800" b="1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2 trajets </a:t>
            </a:r>
            <a:r>
              <a:rPr lang="fr-FR" sz="28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si convocation à l’épreuve d’admission sur le même concours</a:t>
            </a:r>
            <a:endParaRPr lang="fr-FR" sz="2800" i="1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/>
            <a:endParaRPr lang="fr-FR" sz="2800" i="1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/>
            <a:r>
              <a:rPr lang="fr-FR" sz="28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Modalités et procédure</a:t>
            </a:r>
            <a:r>
              <a:rPr lang="fr-FR" sz="28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: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fr-FR" sz="28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Accord du supérieur hiérarchique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fr-FR" sz="28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Demande d’ordre de mission (SAM)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fr-FR" sz="28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Commande des billets de train…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fr-FR" sz="28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Transmission des justificatifs selon procédure de la DGD FA (intranet)</a:t>
            </a:r>
            <a:endParaRPr lang="fr-FR" sz="280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360003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3BE9FEF-E628-E54E-A88C-C7B7C2F89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384" y="2335709"/>
            <a:ext cx="5992747" cy="1367157"/>
          </a:xfrm>
        </p:spPr>
        <p:txBody>
          <a:bodyPr>
            <a:normAutofit fontScale="90000"/>
          </a:bodyPr>
          <a:lstStyle/>
          <a:p>
            <a:r>
              <a:rPr lang="fr-FR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 – La préparation aux concours et la formation</a:t>
            </a:r>
            <a:br>
              <a:rPr lang="fr-F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br>
              <a:rPr lang="fr-F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br>
              <a:rPr lang="fr-F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fr-F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473861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id="{EFD3BEEC-8662-42AF-BCCC-9A69092E2F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9281" y="3945742"/>
            <a:ext cx="757005" cy="75700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50510" y="617325"/>
            <a:ext cx="1063970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>
                <a:solidFill>
                  <a:srgbClr val="DF063E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Formation de préparation aux concours ITRF</a:t>
            </a:r>
            <a:endParaRPr lang="fr-FR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</a:rPr>
              <a:t> </a:t>
            </a:r>
          </a:p>
          <a:p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</a:rPr>
              <a:t>1- </a:t>
            </a:r>
            <a:r>
              <a:rPr lang="fr-FR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Préparation à l’écrit</a:t>
            </a: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</a:rPr>
              <a:t> -&gt; en janvier et février</a:t>
            </a:r>
          </a:p>
          <a:p>
            <a:pPr lvl="1"/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</a:rPr>
              <a:t>- Méthodologie du rapport d’activité : 2 demi-journées, espacées de 3 semaines.</a:t>
            </a:r>
          </a:p>
          <a:p>
            <a:pPr lvl="2"/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</a:rPr>
              <a:t>- 1</a:t>
            </a:r>
            <a:r>
              <a:rPr lang="fr-FR" sz="2400" baseline="30000" dirty="0">
                <a:latin typeface="Verdana" panose="020B0604030504040204" pitchFamily="34" charset="0"/>
                <a:ea typeface="Verdana" panose="020B0604030504040204" pitchFamily="34" charset="0"/>
              </a:rPr>
              <a:t>ère</a:t>
            </a: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</a:rPr>
              <a:t> demi-journée : rédaction du rapport d’activité</a:t>
            </a:r>
          </a:p>
          <a:p>
            <a:pPr lvl="2"/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</a:rPr>
              <a:t>- 2</a:t>
            </a:r>
            <a:r>
              <a:rPr lang="fr-FR" sz="2400" baseline="30000" dirty="0">
                <a:latin typeface="Verdana" panose="020B0604030504040204" pitchFamily="34" charset="0"/>
                <a:ea typeface="Verdana" panose="020B0604030504040204" pitchFamily="34" charset="0"/>
              </a:rPr>
              <a:t>ème</a:t>
            </a: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</a:rPr>
              <a:t> demi-journée : étude du plan du rapport d’activité</a:t>
            </a:r>
          </a:p>
          <a:p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</a:rPr>
              <a:t>		</a:t>
            </a:r>
          </a:p>
          <a:p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</a:rPr>
              <a:t> </a:t>
            </a:r>
          </a:p>
          <a:p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</a:rPr>
              <a:t>2- </a:t>
            </a:r>
            <a:r>
              <a:rPr lang="fr-FR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Préparation à l’oral</a:t>
            </a: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</a:rPr>
              <a:t> -&gt; de mars à septembre</a:t>
            </a:r>
          </a:p>
          <a:p>
            <a:pPr marL="800100" lvl="1" indent="-342900">
              <a:buFontTx/>
              <a:buChar char="-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</a:rPr>
              <a:t>Bien communiquer lors d’un oral de concours</a:t>
            </a:r>
          </a:p>
          <a:p>
            <a:endParaRPr lang="fr-FR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fr-FR" sz="2400" b="1" dirty="0">
              <a:solidFill>
                <a:srgbClr val="6D87B7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fr-FR" sz="2400" b="1" dirty="0">
              <a:solidFill>
                <a:srgbClr val="6D87B7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fr-FR" sz="2400" b="1" dirty="0">
                <a:solidFill>
                  <a:srgbClr val="6D87B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	Inscriptions possibles sur FICEL à partir de novembre 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C5626C6C-9015-4369-B057-4CA98ADE2B4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56" r="16926"/>
          <a:stretch/>
        </p:blipFill>
        <p:spPr>
          <a:xfrm>
            <a:off x="730312" y="5650727"/>
            <a:ext cx="519081" cy="516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61937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6556" y="474345"/>
            <a:ext cx="1081097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</a:rPr>
              <a:t>Pour</a:t>
            </a:r>
            <a:r>
              <a:rPr lang="fr-FR" sz="2400" b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sz="2400" b="1" u="sng" dirty="0">
                <a:solidFill>
                  <a:srgbClr val="DF063E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anticiper</a:t>
            </a:r>
            <a:r>
              <a:rPr lang="fr-FR" sz="2400" b="1" dirty="0">
                <a:latin typeface="Verdana" panose="020B0604030504040204" pitchFamily="34" charset="0"/>
                <a:ea typeface="Verdana" panose="020B0604030504040204" pitchFamily="34" charset="0"/>
              </a:rPr>
              <a:t> la préparation d’un concours </a:t>
            </a: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</a:rPr>
              <a:t>et être prêt dans les temps, nous vous conseillons de commencer à travailler sur votre </a:t>
            </a:r>
            <a:r>
              <a:rPr lang="fr-FR" sz="2400" b="1" dirty="0">
                <a:latin typeface="Verdana" panose="020B0604030504040204" pitchFamily="34" charset="0"/>
                <a:ea typeface="Verdana" panose="020B0604030504040204" pitchFamily="34" charset="0"/>
              </a:rPr>
              <a:t>rapport d’activité</a:t>
            </a: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</a:rPr>
              <a:t> dès le mois de </a:t>
            </a:r>
            <a:r>
              <a:rPr lang="fr-FR" sz="2400" b="1" dirty="0">
                <a:latin typeface="Verdana" panose="020B0604030504040204" pitchFamily="34" charset="0"/>
                <a:ea typeface="Verdana" panose="020B0604030504040204" pitchFamily="34" charset="0"/>
              </a:rPr>
              <a:t>septembre</a:t>
            </a: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  <a:p>
            <a:r>
              <a:rPr lang="fr-FR" sz="2400" b="1" dirty="0">
                <a:latin typeface="Verdana" panose="020B0604030504040204" pitchFamily="34" charset="0"/>
                <a:ea typeface="Verdana" panose="020B0604030504040204" pitchFamily="34" charset="0"/>
              </a:rPr>
              <a:t> </a:t>
            </a:r>
            <a:endParaRPr lang="fr-FR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</a:rPr>
              <a:t>Pour plus d’information :</a:t>
            </a:r>
          </a:p>
          <a:p>
            <a:r>
              <a:rPr lang="fr-FR" u="sng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https://intranet.univ-grenoble.fr/ressources-humaines/parcours/professionnel/</a:t>
            </a:r>
          </a:p>
          <a:p>
            <a:r>
              <a:rPr lang="fr-FR" u="sng" dirty="0" err="1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preparer</a:t>
            </a:r>
            <a:r>
              <a:rPr lang="fr-FR" u="sng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-un-concours-un-examen-un-dossier-de-promotion/</a:t>
            </a:r>
            <a:endParaRPr lang="fr-FR" u="sng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</a:rPr>
              <a:t> </a:t>
            </a:r>
          </a:p>
          <a:p>
            <a:pPr lvl="0"/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</a:rPr>
              <a:t>Guide PARFAIRE : </a:t>
            </a:r>
          </a:p>
          <a:p>
            <a:pPr lvl="0"/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</a:rPr>
              <a:t>- se préparer aux concours ITRF</a:t>
            </a:r>
          </a:p>
          <a:p>
            <a:pPr lvl="0"/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</a:rPr>
              <a:t>- le rapport d’activité ITRF</a:t>
            </a:r>
          </a:p>
          <a:p>
            <a:pPr lvl="0"/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</a:rPr>
              <a:t>- structure et fonctionnement</a:t>
            </a:r>
          </a:p>
          <a:p>
            <a:pPr lvl="0"/>
            <a:endParaRPr lang="fr-FR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0"/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</a:rPr>
              <a:t>Les SPOCS disponibles via </a:t>
            </a:r>
            <a:r>
              <a:rPr lang="fr-FR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moodle</a:t>
            </a: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</a:rPr>
              <a:t> :</a:t>
            </a:r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</a:rPr>
              <a:t> </a:t>
            </a:r>
          </a:p>
          <a:p>
            <a:r>
              <a:rPr lang="fr-FR" u="sng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https://cas-simsu.grenet.fr/login?service=https%3A%2F%2Fcours.univ-grenoble-alpes.fr%2Flogin%2Findex.php</a:t>
            </a:r>
            <a:endParaRPr lang="fr-FR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704749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871185C-122F-46EE-8266-DDCD4DE8131B}"/>
              </a:ext>
            </a:extLst>
          </p:cNvPr>
          <p:cNvSpPr/>
          <p:nvPr/>
        </p:nvSpPr>
        <p:spPr>
          <a:xfrm>
            <a:off x="435427" y="938413"/>
            <a:ext cx="1098151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>
                <a:latin typeface="Verdana" panose="020B0604030504040204" pitchFamily="34" charset="0"/>
                <a:ea typeface="Verdana" panose="020B0604030504040204" pitchFamily="34" charset="0"/>
              </a:rPr>
              <a:t>Liens pour préparer les concours ou examens professionnels :</a:t>
            </a:r>
          </a:p>
          <a:p>
            <a:endParaRPr lang="fr-FR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FontTx/>
              <a:buChar char="-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</a:rPr>
              <a:t>Annales de concours externe : </a:t>
            </a:r>
          </a:p>
          <a:p>
            <a:pPr lvl="1"/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hlinkClick r:id="rId2"/>
              </a:rPr>
              <a:t>https://concours.univ-lyon1.fr/annales-des-concours</a:t>
            </a:r>
            <a:endParaRPr lang="fr-FR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FontTx/>
              <a:buChar char="-"/>
            </a:pPr>
            <a:endParaRPr lang="fr-FR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FontTx/>
              <a:buChar char="-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</a:rPr>
              <a:t>Rapports jurys concours : </a:t>
            </a:r>
          </a:p>
          <a:p>
            <a:pPr lvl="1"/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hlinkClick r:id="rId3"/>
              </a:rPr>
              <a:t>https://www.enseignementsup-recherche.gouv.fr/fr/rapports-de-jury-des-concours-itrf-de-la-session-2022-86563</a:t>
            </a:r>
            <a:endParaRPr lang="fr-FR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FontTx/>
              <a:buChar char="-"/>
            </a:pPr>
            <a:endParaRPr lang="fr-FR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FontTx/>
              <a:buChar char="-"/>
            </a:pPr>
            <a:r>
              <a:rPr lang="fr-FR" sz="2400">
                <a:latin typeface="Verdana" panose="020B0604030504040204" pitchFamily="34" charset="0"/>
                <a:ea typeface="Verdana" panose="020B0604030504040204" pitchFamily="34" charset="0"/>
              </a:rPr>
              <a:t>Rapports jurys examens </a:t>
            </a: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</a:rPr>
              <a:t>professionnels : </a:t>
            </a: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hlinkClick r:id="rId4"/>
              </a:rPr>
              <a:t>https://www.enseignementsup-recherche.gouv.fr/fr/rapports-de-jury-des-examens-professionnels-itrf-46267</a:t>
            </a:r>
            <a:endParaRPr lang="fr-FR" sz="2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24941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336833" y="337317"/>
            <a:ext cx="10420210" cy="774307"/>
          </a:xfrm>
          <a:prstGeom prst="rect">
            <a:avLst/>
          </a:prstGeom>
        </p:spPr>
        <p:txBody>
          <a:bodyPr>
            <a:normAutofit fontScale="85000" lnSpcReduction="10000"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4000" b="1" dirty="0">
                <a:solidFill>
                  <a:srgbClr val="202C4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Répartition des concours par catégorie</a:t>
            </a:r>
            <a:endParaRPr lang="en-US" sz="4000" b="1" dirty="0">
              <a:solidFill>
                <a:srgbClr val="202C4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4" name="Graphique 3"/>
          <p:cNvGraphicFramePr/>
          <p:nvPr>
            <p:extLst>
              <p:ext uri="{D42A27DB-BD31-4B8C-83A1-F6EECF244321}">
                <p14:modId xmlns:p14="http://schemas.microsoft.com/office/powerpoint/2010/main" val="1503356249"/>
              </p:ext>
            </p:extLst>
          </p:nvPr>
        </p:nvGraphicFramePr>
        <p:xfrm>
          <a:off x="2063173" y="719666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aphique 5">
            <a:extLst>
              <a:ext uri="{FF2B5EF4-FFF2-40B4-BE49-F238E27FC236}">
                <a16:creationId xmlns:a16="http://schemas.microsoft.com/office/drawing/2014/main" id="{F4C184B4-0103-4A5B-96BA-A62C39F29FD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57754642"/>
              </p:ext>
            </p:extLst>
          </p:nvPr>
        </p:nvGraphicFramePr>
        <p:xfrm>
          <a:off x="125239" y="968872"/>
          <a:ext cx="11888710" cy="57397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5368014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3BE9FEF-E628-E54E-A88C-C7B7C2F89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3962" y="2603499"/>
            <a:ext cx="5721842" cy="1614817"/>
          </a:xfrm>
        </p:spPr>
        <p:txBody>
          <a:bodyPr>
            <a:normAutofit/>
          </a:bodyPr>
          <a:lstStyle/>
          <a:p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 – Vos contacts</a:t>
            </a:r>
          </a:p>
        </p:txBody>
      </p:sp>
    </p:spTree>
    <p:extLst>
      <p:ext uri="{BB962C8B-B14F-4D97-AF65-F5344CB8AC3E}">
        <p14:creationId xmlns:p14="http://schemas.microsoft.com/office/powerpoint/2010/main" val="200902775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424309" y="200482"/>
            <a:ext cx="1081548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DGDRH / DEVCO</a:t>
            </a:r>
          </a:p>
          <a:p>
            <a:pPr algn="ctr"/>
            <a:r>
              <a:rPr lang="fr-FR" sz="3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Direction du Développement des compétences</a:t>
            </a:r>
            <a:endParaRPr lang="fr-FR" sz="2400" dirty="0">
              <a:latin typeface="Verdana" panose="020B0604030504040204" pitchFamily="34" charset="0"/>
              <a:ea typeface="Verdana" panose="020B0604030504040204" pitchFamily="34" charset="0"/>
              <a:sym typeface="Wingdings"/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3789251"/>
              </p:ext>
            </p:extLst>
          </p:nvPr>
        </p:nvGraphicFramePr>
        <p:xfrm>
          <a:off x="424309" y="1380227"/>
          <a:ext cx="11299929" cy="5360323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112999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14243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Questions</a:t>
                      </a:r>
                      <a:r>
                        <a:rPr lang="fr-FR" sz="2800" b="1" baseline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sur les concours et les épreuves</a:t>
                      </a:r>
                      <a:endParaRPr lang="fr-FR" sz="2800" b="1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00732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Caroline</a:t>
                      </a:r>
                      <a:r>
                        <a:rPr lang="fr-FR" sz="2000" baseline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ROUSSET</a:t>
                      </a:r>
                    </a:p>
                    <a:p>
                      <a:pPr algn="ctr"/>
                      <a:r>
                        <a:rPr lang="fr-FR" sz="2000" baseline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Aurore VERNET</a:t>
                      </a:r>
                    </a:p>
                    <a:p>
                      <a:pPr algn="ctr"/>
                      <a:r>
                        <a:rPr lang="fr-FR" sz="20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Sophie BARDIN</a:t>
                      </a:r>
                    </a:p>
                    <a:p>
                      <a:pPr algn="ctr"/>
                      <a:r>
                        <a:rPr lang="fr-FR" sz="20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Maud COURT DUMONT (pour les recrutements PACTE</a:t>
                      </a:r>
                      <a:r>
                        <a:rPr lang="fr-FR" sz="2000" baseline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et </a:t>
                      </a:r>
                      <a:r>
                        <a:rPr lang="fr-FR" sz="20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BOE)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3196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Dgdrh-concours-itrf@univ-grenoble-alpes.fr</a:t>
                      </a:r>
                      <a:endParaRPr lang="fr-FR" sz="20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65682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Site emploi UGA : 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  <a:hlinkClick r:id="rId2"/>
                        </a:rPr>
                        <a:t>https://emploi.univ-grenoble-alpes.fr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  <a:p>
                      <a:pPr algn="ctr"/>
                      <a:r>
                        <a:rPr lang="fr-FR" sz="20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Site du Ministère : </a:t>
                      </a:r>
                      <a:r>
                        <a:rPr lang="fr-FR" sz="1800" dirty="0">
                          <a:latin typeface="Verdana" panose="020B0604030504040204" pitchFamily="34" charset="0"/>
                          <a:ea typeface="Verdana" panose="020B0604030504040204" pitchFamily="34" charset="0"/>
                          <a:hlinkClick r:id="rId3"/>
                        </a:rPr>
                        <a:t>https://www.itrf.education.gouv.fr</a:t>
                      </a:r>
                      <a:endParaRPr lang="fr-FR" sz="18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9449"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Questions</a:t>
                      </a:r>
                      <a:r>
                        <a:rPr lang="fr-FR" sz="2000" b="1" baseline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sur les formations</a:t>
                      </a:r>
                      <a:endParaRPr lang="fr-FR" sz="2000" b="1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80463091"/>
                  </a:ext>
                </a:extLst>
              </a:tr>
              <a:tr h="953196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/>
                        <a:t>Alice NAVARRO</a:t>
                      </a:r>
                    </a:p>
                    <a:p>
                      <a:pPr algn="ctr"/>
                      <a:r>
                        <a:rPr lang="fr-FR" sz="2000" dirty="0"/>
                        <a:t>Dgdrh-formation@univ-grenoble-alpes.fr</a:t>
                      </a:r>
                      <a:endParaRPr lang="fr-FR" sz="20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52426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270918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46957" y="476672"/>
            <a:ext cx="1068998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DGDRH </a:t>
            </a:r>
          </a:p>
          <a:p>
            <a:pPr algn="ctr"/>
            <a:r>
              <a:rPr lang="fr-FR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Direction de la Gestion Individuelle et Collective – DGIC</a:t>
            </a:r>
          </a:p>
          <a:p>
            <a:pPr algn="ctr"/>
            <a:r>
              <a:rPr lang="fr-FR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Ou Direction des Contrats Spécifiques - DCS</a:t>
            </a:r>
            <a:endParaRPr lang="fr-FR" sz="2400" dirty="0">
              <a:latin typeface="Verdana" panose="020B0604030504040204" pitchFamily="34" charset="0"/>
              <a:ea typeface="Verdana" panose="020B0604030504040204" pitchFamily="34" charset="0"/>
              <a:sym typeface="Wingdings"/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0606572"/>
              </p:ext>
            </p:extLst>
          </p:nvPr>
        </p:nvGraphicFramePr>
        <p:xfrm>
          <a:off x="186816" y="2060847"/>
          <a:ext cx="11658820" cy="46608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265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322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92398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Questions</a:t>
                      </a:r>
                      <a:r>
                        <a:rPr lang="fr-FR" sz="2400" baseline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sur votre ancienneté pour l’éligibilité</a:t>
                      </a:r>
                      <a:endParaRPr lang="fr-FR" sz="24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Pour obtenir</a:t>
                      </a:r>
                      <a:r>
                        <a:rPr lang="fr-FR" sz="2400" baseline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votre Etat des services</a:t>
                      </a:r>
                      <a:endParaRPr lang="fr-FR" sz="24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79027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Vous pouvez contacter</a:t>
                      </a:r>
                      <a:r>
                        <a:rPr lang="fr-FR" sz="2400" baseline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fr-FR" sz="2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votre gestionnaire</a:t>
                      </a:r>
                      <a:r>
                        <a:rPr lang="fr-FR" sz="2400" baseline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fr-FR" sz="2400" baseline="0" dirty="0" err="1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habituel·le</a:t>
                      </a:r>
                      <a:br>
                        <a:rPr lang="fr-FR" sz="2400" baseline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</a:br>
                      <a:r>
                        <a:rPr lang="fr-FR" sz="2400" baseline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SGCP</a:t>
                      </a:r>
                    </a:p>
                    <a:p>
                      <a:pPr algn="ctr"/>
                      <a:r>
                        <a:rPr lang="fr-FR" sz="2000" baseline="0" dirty="0">
                          <a:latin typeface="Verdana" panose="020B0604030504040204" pitchFamily="34" charset="0"/>
                          <a:ea typeface="Verdana" panose="020B0604030504040204" pitchFamily="34" charset="0"/>
                          <a:hlinkClick r:id="rId2"/>
                        </a:rPr>
                        <a:t>dgdrh-gic@univ-grenoble-alpes.fr</a:t>
                      </a:r>
                      <a:r>
                        <a:rPr lang="fr-FR" sz="2000" baseline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fr-FR" sz="2400" baseline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ou SCS</a:t>
                      </a:r>
                    </a:p>
                    <a:p>
                      <a:pPr algn="ctr"/>
                      <a:r>
                        <a:rPr lang="fr-FR" sz="2000" dirty="0">
                          <a:latin typeface="Verdana" panose="020B0604030504040204" pitchFamily="34" charset="0"/>
                          <a:ea typeface="Verdana" panose="020B0604030504040204" pitchFamily="34" charset="0"/>
                          <a:hlinkClick r:id="rId3"/>
                        </a:rPr>
                        <a:t>dgdrh-csp@univ-grenoble-alpes.fr</a:t>
                      </a:r>
                      <a:r>
                        <a:rPr lang="fr-FR" sz="20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u="none" kern="1200" dirty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Pour SGCP : </a:t>
                      </a:r>
                      <a:endParaRPr lang="fr-FR" sz="2000" u="none" kern="1200" dirty="0">
                        <a:solidFill>
                          <a:schemeClr val="dk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  <a:hlinkClick r:id="rId4"/>
                      </a:endParaRPr>
                    </a:p>
                    <a:p>
                      <a:pPr algn="ctr"/>
                      <a:r>
                        <a:rPr lang="fr-FR" sz="2000" kern="1200" dirty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  <a:hlinkClick r:id="rId4"/>
                        </a:rPr>
                        <a:t>dgdrh-etat-des-services@univ-grenoble-alpes.fr</a:t>
                      </a:r>
                      <a:endParaRPr lang="fr-FR" sz="2000" kern="1200" dirty="0">
                        <a:solidFill>
                          <a:schemeClr val="dk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  <a:p>
                      <a:pPr algn="ctr"/>
                      <a:r>
                        <a:rPr lang="fr-FR" sz="200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Pour SCS </a:t>
                      </a:r>
                      <a:r>
                        <a:rPr lang="fr-FR" sz="20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:</a:t>
                      </a:r>
                      <a:endParaRPr lang="fr-FR" sz="2000" dirty="0">
                        <a:latin typeface="Verdana" panose="020B0604030504040204" pitchFamily="34" charset="0"/>
                        <a:ea typeface="Verdana" panose="020B0604030504040204" pitchFamily="34" charset="0"/>
                        <a:hlinkClick r:id="rId3"/>
                      </a:endParaRPr>
                    </a:p>
                    <a:p>
                      <a:pPr algn="ctr"/>
                      <a:r>
                        <a:rPr lang="fr-FR" sz="2000" dirty="0">
                          <a:latin typeface="Verdana" panose="020B0604030504040204" pitchFamily="34" charset="0"/>
                          <a:ea typeface="Verdana" panose="020B0604030504040204" pitchFamily="34" charset="0"/>
                          <a:hlinkClick r:id="rId3"/>
                        </a:rPr>
                        <a:t> dgdrh-csp@univ-grenoble-alpes.fr</a:t>
                      </a:r>
                      <a:r>
                        <a:rPr lang="fr-FR" sz="20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04386">
                <a:tc gridSpan="2">
                  <a:txBody>
                    <a:bodyPr/>
                    <a:lstStyle/>
                    <a:p>
                      <a:pPr algn="ctr"/>
                      <a:r>
                        <a:rPr lang="fr-FR" sz="2400" dirty="0" err="1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Cf</a:t>
                      </a:r>
                      <a:r>
                        <a:rPr lang="fr-FR" sz="2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Intranet : conditions</a:t>
                      </a:r>
                      <a:r>
                        <a:rPr lang="fr-FR" sz="2400" baseline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d’ancienneté pour concours Interne</a:t>
                      </a:r>
                      <a:endParaRPr lang="fr-FR" sz="24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fr-FR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993041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3BE9FEF-E628-E54E-A88C-C7B7C2F89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6699" y="2374900"/>
            <a:ext cx="8019677" cy="798606"/>
          </a:xfrm>
        </p:spPr>
        <p:txBody>
          <a:bodyPr/>
          <a:lstStyle/>
          <a:p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 – Échanges et questions</a:t>
            </a:r>
          </a:p>
        </p:txBody>
      </p:sp>
      <p:sp>
        <p:nvSpPr>
          <p:cNvPr id="3" name="Rectangle 2"/>
          <p:cNvSpPr/>
          <p:nvPr/>
        </p:nvSpPr>
        <p:spPr>
          <a:xfrm>
            <a:off x="5307106" y="5001415"/>
            <a:ext cx="631115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600" i="1" dirty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Merci de votre attention…</a:t>
            </a:r>
          </a:p>
        </p:txBody>
      </p:sp>
    </p:spTree>
    <p:extLst>
      <p:ext uri="{BB962C8B-B14F-4D97-AF65-F5344CB8AC3E}">
        <p14:creationId xmlns:p14="http://schemas.microsoft.com/office/powerpoint/2010/main" val="314086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3BE9FEF-E628-E54E-A88C-C7B7C2F89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1198" y="307109"/>
            <a:ext cx="5383645" cy="711200"/>
          </a:xfrm>
        </p:spPr>
        <p:txBody>
          <a:bodyPr>
            <a:noAutofit/>
          </a:bodyPr>
          <a:lstStyle/>
          <a:p>
            <a:pPr algn="ctr"/>
            <a:r>
              <a:rPr lang="en-US" sz="4800" dirty="0" err="1">
                <a:solidFill>
                  <a:srgbClr val="E4E4E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Ordre</a:t>
            </a:r>
            <a:r>
              <a:rPr lang="en-US" sz="4800" dirty="0">
                <a:solidFill>
                  <a:srgbClr val="E4E4E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du jour</a:t>
            </a:r>
            <a:endParaRPr lang="fr-FR" sz="4800" dirty="0">
              <a:solidFill>
                <a:srgbClr val="E4E4E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79925" y="1259466"/>
            <a:ext cx="10926189" cy="4800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fr-FR" sz="2000" b="1" dirty="0">
                <a:solidFill>
                  <a:srgbClr val="E7461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Rappels généraux sur les concours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000" b="1" dirty="0">
                <a:solidFill>
                  <a:srgbClr val="E7461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2. Les concours ITRF ouverts à l’UGA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000" b="1" dirty="0">
                <a:solidFill>
                  <a:srgbClr val="E7461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3. S’inscrire aux concours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000" b="1" dirty="0">
                <a:solidFill>
                  <a:srgbClr val="E7461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4. Dispositifs de promotion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000" b="1" dirty="0">
                <a:solidFill>
                  <a:srgbClr val="E7461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5. Les autorisations d’absence et prise en charge des transports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000" b="1" dirty="0">
                <a:solidFill>
                  <a:srgbClr val="E7461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6. La préparation aux concours / formation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000" b="1" dirty="0">
                <a:solidFill>
                  <a:srgbClr val="E7461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7. Vos contacts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000" b="1" dirty="0">
                <a:solidFill>
                  <a:srgbClr val="E7461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8. Echanges et questions</a:t>
            </a:r>
          </a:p>
        </p:txBody>
      </p:sp>
    </p:spTree>
    <p:extLst>
      <p:ext uri="{BB962C8B-B14F-4D97-AF65-F5344CB8AC3E}">
        <p14:creationId xmlns:p14="http://schemas.microsoft.com/office/powerpoint/2010/main" val="39322638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3BE9FEF-E628-E54E-A88C-C7B7C2F89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3962" y="2603500"/>
            <a:ext cx="5383645" cy="1303482"/>
          </a:xfrm>
        </p:spPr>
        <p:txBody>
          <a:bodyPr>
            <a:normAutofit fontScale="90000"/>
          </a:bodyPr>
          <a:lstStyle/>
          <a:p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 – Rappels généraux sur les concours</a:t>
            </a:r>
          </a:p>
        </p:txBody>
      </p:sp>
    </p:spTree>
    <p:extLst>
      <p:ext uri="{BB962C8B-B14F-4D97-AF65-F5344CB8AC3E}">
        <p14:creationId xmlns:p14="http://schemas.microsoft.com/office/powerpoint/2010/main" val="34803244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14642" y="169721"/>
            <a:ext cx="11621632" cy="8802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lnSpc>
                <a:spcPct val="80000"/>
              </a:lnSpc>
              <a:spcBef>
                <a:spcPct val="0"/>
              </a:spcBef>
            </a:pPr>
            <a:r>
              <a:rPr lang="fr-FR" sz="3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1.1 Les concours Administratif, sociaux et de santé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11F8F22D-8A27-4EB3-9685-1116D0BED4AC}"/>
              </a:ext>
            </a:extLst>
          </p:cNvPr>
          <p:cNvSpPr txBox="1"/>
          <p:nvPr/>
        </p:nvSpPr>
        <p:spPr>
          <a:xfrm>
            <a:off x="298174" y="1530036"/>
            <a:ext cx="11976652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eaLnBrk="0" hangingPunct="0">
              <a:lnSpc>
                <a:spcPct val="80000"/>
              </a:lnSpc>
              <a:spcBef>
                <a:spcPct val="0"/>
              </a:spcBef>
              <a:buClr>
                <a:srgbClr val="E74610"/>
              </a:buClr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Filière administrative (</a:t>
            </a:r>
            <a:r>
              <a:rPr lang="fr-FR" sz="3200" dirty="0">
                <a:solidFill>
                  <a:srgbClr val="DF063E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AENES</a:t>
            </a:r>
            <a:r>
              <a:rPr lang="fr-FR" sz="2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) :</a:t>
            </a:r>
          </a:p>
          <a:p>
            <a:pPr eaLnBrk="0" hangingPunct="0">
              <a:lnSpc>
                <a:spcPct val="80000"/>
              </a:lnSpc>
              <a:spcBef>
                <a:spcPct val="0"/>
              </a:spcBef>
              <a:buClr>
                <a:srgbClr val="E74610"/>
              </a:buClr>
            </a:pPr>
            <a:r>
              <a:rPr lang="fr-FR" sz="2800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Adjoint·e</a:t>
            </a:r>
            <a:r>
              <a:rPr lang="fr-FR" sz="2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fr-FR" sz="2800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administratif·ve</a:t>
            </a:r>
            <a:r>
              <a:rPr lang="fr-FR" sz="2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Secrétaire </a:t>
            </a:r>
            <a:r>
              <a:rPr lang="fr-FR" sz="2800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administratif·ve</a:t>
            </a:r>
            <a:r>
              <a:rPr lang="fr-FR" sz="2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fr-FR" sz="2800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Attaché·e</a:t>
            </a:r>
            <a:endParaRPr lang="fr-FR" sz="28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lvl="1" eaLnBrk="0" hangingPunct="0">
              <a:lnSpc>
                <a:spcPct val="80000"/>
              </a:lnSpc>
              <a:spcBef>
                <a:spcPct val="0"/>
              </a:spcBef>
            </a:pPr>
            <a:endParaRPr lang="fr-FR" sz="28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lvl="1" eaLnBrk="0" hangingPunct="0">
              <a:lnSpc>
                <a:spcPct val="80000"/>
              </a:lnSpc>
              <a:spcBef>
                <a:spcPct val="0"/>
              </a:spcBef>
            </a:pPr>
            <a:endParaRPr lang="fr-FR" sz="28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342900" indent="-342900" eaLnBrk="0" hangingPunct="0">
              <a:lnSpc>
                <a:spcPct val="80000"/>
              </a:lnSpc>
              <a:spcBef>
                <a:spcPct val="0"/>
              </a:spcBef>
              <a:buClr>
                <a:srgbClr val="E74610"/>
              </a:buClr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Filière sociale et de santé : </a:t>
            </a:r>
          </a:p>
          <a:p>
            <a:pPr eaLnBrk="0" hangingPunct="0">
              <a:lnSpc>
                <a:spcPct val="80000"/>
              </a:lnSpc>
              <a:spcBef>
                <a:spcPct val="0"/>
              </a:spcBef>
              <a:buClr>
                <a:srgbClr val="E74610"/>
              </a:buClr>
            </a:pPr>
            <a:r>
              <a:rPr lang="fr-FR" sz="2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(Infirmier, Assistante de service social…)</a:t>
            </a:r>
          </a:p>
          <a:p>
            <a:pPr marL="342900" indent="-342900" eaLnBrk="0" hangingPunct="0">
              <a:lnSpc>
                <a:spcPct val="80000"/>
              </a:lnSpc>
              <a:spcBef>
                <a:spcPct val="0"/>
              </a:spcBef>
              <a:buClr>
                <a:srgbClr val="E74610"/>
              </a:buClr>
              <a:buFont typeface="Arial" panose="020B0604020202020204" pitchFamily="34" charset="0"/>
              <a:buChar char="•"/>
            </a:pPr>
            <a:endParaRPr lang="fr-FR" sz="2800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eaLnBrk="0" hangingPunct="0">
              <a:lnSpc>
                <a:spcPct val="80000"/>
              </a:lnSpc>
              <a:spcBef>
                <a:spcPct val="0"/>
              </a:spcBef>
            </a:pPr>
            <a:endParaRPr lang="fr-FR" sz="2800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eaLnBrk="0" hangingPunct="0">
              <a:lnSpc>
                <a:spcPct val="80000"/>
              </a:lnSpc>
              <a:spcBef>
                <a:spcPct val="0"/>
              </a:spcBef>
            </a:pPr>
            <a:r>
              <a:rPr lang="fr-FR" sz="2800" b="1" dirty="0">
                <a:solidFill>
                  <a:srgbClr val="DF063E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Inscriptions ouvertes du mardi 14 février - 12H00 au        mardi 14 mars 2023 - 12H00</a:t>
            </a:r>
          </a:p>
          <a:p>
            <a:pPr eaLnBrk="0" hangingPunct="0">
              <a:lnSpc>
                <a:spcPct val="80000"/>
              </a:lnSpc>
              <a:spcBef>
                <a:spcPct val="0"/>
              </a:spcBef>
            </a:pPr>
            <a:endParaRPr lang="fr-FR" sz="2800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eaLnBrk="0" hangingPunct="0">
              <a:lnSpc>
                <a:spcPct val="80000"/>
              </a:lnSpc>
              <a:spcBef>
                <a:spcPct val="0"/>
              </a:spcBef>
            </a:pPr>
            <a:r>
              <a:rPr lang="fr-FR" sz="2800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http://www.ac-grenoble.fr/</a:t>
            </a:r>
          </a:p>
          <a:p>
            <a:endParaRPr lang="fr-FR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D45E0B18-5926-4852-8CC1-10100EC1B9F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56" r="16926"/>
          <a:stretch/>
        </p:blipFill>
        <p:spPr>
          <a:xfrm>
            <a:off x="0" y="4230603"/>
            <a:ext cx="519081" cy="516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38837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265434" y="183464"/>
            <a:ext cx="10505305" cy="84383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endParaRPr lang="fr-FR" sz="18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fr-FR" b="1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1.2 Les concours de la filière bibliothèques</a:t>
            </a:r>
          </a:p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Font typeface="Arial" pitchFamily="34" charset="0"/>
              <a:buNone/>
            </a:pPr>
            <a:endParaRPr lang="fr-FR" b="1" dirty="0">
              <a:solidFill>
                <a:schemeClr val="tx1">
                  <a:lumMod val="50000"/>
                  <a:lumOff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Font typeface="Arial" pitchFamily="34" charset="0"/>
              <a:buNone/>
            </a:pPr>
            <a:endParaRPr lang="fr-FR" sz="1200" b="1" dirty="0">
              <a:solidFill>
                <a:srgbClr val="9900CC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eaLnBrk="0" hangingPunct="0">
              <a:lnSpc>
                <a:spcPct val="80000"/>
              </a:lnSpc>
              <a:spcBef>
                <a:spcPct val="0"/>
              </a:spcBef>
            </a:pPr>
            <a:endParaRPr lang="fr-FR" b="1" dirty="0">
              <a:solidFill>
                <a:schemeClr val="accent2">
                  <a:lumMod val="40000"/>
                  <a:lumOff val="6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457200" lvl="1" indent="0" eaLnBrk="0" hangingPunct="0">
              <a:lnSpc>
                <a:spcPct val="80000"/>
              </a:lnSpc>
              <a:spcBef>
                <a:spcPct val="0"/>
              </a:spcBef>
              <a:buFont typeface="Arial" pitchFamily="34" charset="0"/>
              <a:buNone/>
            </a:pPr>
            <a:endParaRPr lang="fr-FR" sz="900" b="1" dirty="0">
              <a:solidFill>
                <a:schemeClr val="accent2">
                  <a:lumMod val="40000"/>
                  <a:lumOff val="6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None/>
            </a:pPr>
            <a:endParaRPr lang="fr-FR" sz="3600" b="1" dirty="0">
              <a:solidFill>
                <a:schemeClr val="accent5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Font typeface="Arial" pitchFamily="34" charset="0"/>
              <a:buNone/>
            </a:pPr>
            <a:endParaRPr lang="fr-FR" b="1" dirty="0">
              <a:solidFill>
                <a:srgbClr val="002060"/>
              </a:solidFill>
            </a:endParaRPr>
          </a:p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Font typeface="Arial" pitchFamily="34" charset="0"/>
              <a:buNone/>
            </a:pPr>
            <a:endParaRPr lang="fr-FR" b="1" dirty="0">
              <a:solidFill>
                <a:srgbClr val="002060"/>
              </a:solidFill>
            </a:endParaRPr>
          </a:p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Font typeface="Arial" pitchFamily="34" charset="0"/>
              <a:buNone/>
            </a:pPr>
            <a:endParaRPr lang="fr-FR" b="1" dirty="0">
              <a:solidFill>
                <a:srgbClr val="002060"/>
              </a:solidFill>
            </a:endParaRPr>
          </a:p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Font typeface="Arial" pitchFamily="34" charset="0"/>
              <a:buNone/>
            </a:pPr>
            <a:endParaRPr lang="fr-FR" b="1" dirty="0">
              <a:solidFill>
                <a:srgbClr val="9900CC"/>
              </a:solidFill>
            </a:endParaRPr>
          </a:p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Font typeface="Arial" pitchFamily="34" charset="0"/>
              <a:buNone/>
            </a:pPr>
            <a:endParaRPr lang="fr-FR" b="1" dirty="0">
              <a:solidFill>
                <a:srgbClr val="9900CC"/>
              </a:solidFill>
            </a:endParaRPr>
          </a:p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Font typeface="Arial" pitchFamily="34" charset="0"/>
              <a:buNone/>
            </a:pPr>
            <a:endParaRPr lang="fr-FR" sz="1600" b="1" dirty="0">
              <a:solidFill>
                <a:srgbClr val="9900CC"/>
              </a:solidFill>
            </a:endParaRPr>
          </a:p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Font typeface="Arial" pitchFamily="34" charset="0"/>
              <a:buNone/>
            </a:pPr>
            <a:endParaRPr lang="fr-FR" sz="1600" b="1" dirty="0">
              <a:solidFill>
                <a:srgbClr val="9900CC"/>
              </a:solidFill>
            </a:endParaRPr>
          </a:p>
          <a:p>
            <a:pPr eaLnBrk="0" hangingPunct="0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fr-FR" sz="1600" b="1" dirty="0">
              <a:solidFill>
                <a:srgbClr val="9900CC"/>
              </a:solidFill>
            </a:endParaRPr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3EC87897-9CA0-4F45-A150-188D966495CE}"/>
              </a:ext>
            </a:extLst>
          </p:cNvPr>
          <p:cNvGrpSpPr/>
          <p:nvPr/>
        </p:nvGrpSpPr>
        <p:grpSpPr>
          <a:xfrm>
            <a:off x="570368" y="1373380"/>
            <a:ext cx="9895438" cy="4721292"/>
            <a:chOff x="570368" y="1373380"/>
            <a:chExt cx="9895438" cy="4721292"/>
          </a:xfrm>
        </p:grpSpPr>
        <p:sp>
          <p:nvSpPr>
            <p:cNvPr id="2" name="ZoneTexte 1">
              <a:extLst>
                <a:ext uri="{FF2B5EF4-FFF2-40B4-BE49-F238E27FC236}">
                  <a16:creationId xmlns:a16="http://schemas.microsoft.com/office/drawing/2014/main" id="{F694E715-C53A-4425-9B7B-FEFEF9321573}"/>
                </a:ext>
              </a:extLst>
            </p:cNvPr>
            <p:cNvSpPr txBox="1"/>
            <p:nvPr/>
          </p:nvSpPr>
          <p:spPr>
            <a:xfrm>
              <a:off x="570368" y="1373380"/>
              <a:ext cx="9895438" cy="47212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eaLnBrk="0" hangingPunct="0">
                <a:lnSpc>
                  <a:spcPct val="80000"/>
                </a:lnSpc>
                <a:spcBef>
                  <a:spcPct val="0"/>
                </a:spcBef>
              </a:pPr>
              <a:r>
                <a:rPr lang="fr-FR" sz="3200" b="1" dirty="0">
                  <a:solidFill>
                    <a:srgbClr val="00206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Conservateurs, Bibliothécaires (cat A)</a:t>
              </a:r>
            </a:p>
            <a:p>
              <a:pPr eaLnBrk="0" hangingPunct="0">
                <a:lnSpc>
                  <a:spcPct val="80000"/>
                </a:lnSpc>
                <a:spcBef>
                  <a:spcPct val="0"/>
                </a:spcBef>
              </a:pPr>
              <a:endParaRPr lang="fr-FR" sz="32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endParaRPr>
            </a:p>
            <a:p>
              <a:pPr lvl="1" eaLnBrk="0" hangingPunct="0">
                <a:lnSpc>
                  <a:spcPct val="80000"/>
                </a:lnSpc>
                <a:spcBef>
                  <a:spcPct val="0"/>
                </a:spcBef>
              </a:pPr>
              <a:r>
                <a:rPr lang="fr-FR" sz="3200" b="1" dirty="0">
                  <a:solidFill>
                    <a:srgbClr val="00206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	</a:t>
              </a:r>
              <a:r>
                <a:rPr lang="fr-FR" sz="3200" b="1" dirty="0">
                  <a:solidFill>
                    <a:srgbClr val="DF063E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organisation nationale</a:t>
              </a:r>
            </a:p>
            <a:p>
              <a:pPr lvl="1" eaLnBrk="0" hangingPunct="0">
                <a:lnSpc>
                  <a:spcPct val="80000"/>
                </a:lnSpc>
                <a:spcBef>
                  <a:spcPct val="0"/>
                </a:spcBef>
              </a:pPr>
              <a:endParaRPr lang="fr-FR" sz="3200" b="1" dirty="0">
                <a:solidFill>
                  <a:schemeClr val="accent2">
                    <a:lumMod val="40000"/>
                    <a:lumOff val="6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endParaRPr>
            </a:p>
            <a:p>
              <a:pPr lvl="1" eaLnBrk="0" hangingPunct="0">
                <a:lnSpc>
                  <a:spcPct val="80000"/>
                </a:lnSpc>
                <a:spcBef>
                  <a:spcPct val="0"/>
                </a:spcBef>
              </a:pPr>
              <a:endParaRPr lang="fr-FR" sz="32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endParaRPr>
            </a:p>
            <a:p>
              <a:pPr eaLnBrk="0" hangingPunct="0">
                <a:lnSpc>
                  <a:spcPct val="80000"/>
                </a:lnSpc>
                <a:spcBef>
                  <a:spcPct val="0"/>
                </a:spcBef>
              </a:pPr>
              <a:r>
                <a:rPr lang="fr-FR" sz="3200" b="1" dirty="0">
                  <a:solidFill>
                    <a:srgbClr val="00206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BIBAS (cat B)</a:t>
              </a:r>
            </a:p>
            <a:p>
              <a:pPr eaLnBrk="0" hangingPunct="0">
                <a:lnSpc>
                  <a:spcPct val="80000"/>
                </a:lnSpc>
                <a:spcBef>
                  <a:spcPct val="0"/>
                </a:spcBef>
              </a:pPr>
              <a:endParaRPr lang="fr-FR" sz="24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endParaRPr>
            </a:p>
            <a:p>
              <a:pPr lvl="1" eaLnBrk="0" hangingPunct="0">
                <a:lnSpc>
                  <a:spcPct val="80000"/>
                </a:lnSpc>
                <a:spcBef>
                  <a:spcPct val="0"/>
                </a:spcBef>
              </a:pPr>
              <a:r>
                <a:rPr lang="fr-FR" sz="3200" b="1" dirty="0">
                  <a:solidFill>
                    <a:srgbClr val="00206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	</a:t>
              </a:r>
              <a:r>
                <a:rPr lang="fr-FR" sz="3200" b="1" dirty="0">
                  <a:solidFill>
                    <a:srgbClr val="DF063E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organisation  nationale</a:t>
              </a:r>
            </a:p>
            <a:p>
              <a:pPr lvl="1" eaLnBrk="0" hangingPunct="0">
                <a:lnSpc>
                  <a:spcPct val="80000"/>
                </a:lnSpc>
                <a:spcBef>
                  <a:spcPct val="0"/>
                </a:spcBef>
              </a:pPr>
              <a:endParaRPr lang="fr-FR" sz="32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endParaRPr>
            </a:p>
            <a:p>
              <a:pPr eaLnBrk="0" hangingPunct="0">
                <a:lnSpc>
                  <a:spcPct val="80000"/>
                </a:lnSpc>
                <a:spcBef>
                  <a:spcPct val="0"/>
                </a:spcBef>
              </a:pPr>
              <a:r>
                <a:rPr lang="fr-FR" sz="3200" b="1" dirty="0">
                  <a:solidFill>
                    <a:srgbClr val="00206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Magasinier (cat C)</a:t>
              </a:r>
            </a:p>
            <a:p>
              <a:pPr lvl="1" eaLnBrk="0" hangingPunct="0">
                <a:lnSpc>
                  <a:spcPct val="80000"/>
                </a:lnSpc>
                <a:spcBef>
                  <a:spcPct val="0"/>
                </a:spcBef>
              </a:pPr>
              <a:endParaRPr lang="fr-FR" sz="32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endParaRPr>
            </a:p>
            <a:p>
              <a:pPr lvl="1" eaLnBrk="0" hangingPunct="0">
                <a:lnSpc>
                  <a:spcPct val="80000"/>
                </a:lnSpc>
                <a:spcBef>
                  <a:spcPct val="0"/>
                </a:spcBef>
              </a:pPr>
              <a:r>
                <a:rPr lang="fr-FR" sz="3200" b="1" dirty="0">
                  <a:solidFill>
                    <a:srgbClr val="00206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	</a:t>
              </a:r>
              <a:r>
                <a:rPr lang="fr-FR" sz="3200" b="1" dirty="0">
                  <a:solidFill>
                    <a:srgbClr val="DF063E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organisation établissement</a:t>
              </a:r>
              <a:endParaRPr lang="fr-FR" sz="3200" dirty="0">
                <a:solidFill>
                  <a:srgbClr val="DF063E"/>
                </a:solidFill>
              </a:endParaRPr>
            </a:p>
          </p:txBody>
        </p:sp>
        <p:sp>
          <p:nvSpPr>
            <p:cNvPr id="6" name="Flèche courbée vers la droite 5"/>
            <p:cNvSpPr/>
            <p:nvPr/>
          </p:nvSpPr>
          <p:spPr>
            <a:xfrm>
              <a:off x="1061259" y="2018158"/>
              <a:ext cx="288032" cy="457479"/>
            </a:xfrm>
            <a:prstGeom prst="curvedRightArrow">
              <a:avLst/>
            </a:prstGeom>
            <a:solidFill>
              <a:srgbClr val="DF063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7" name="Flèche courbée vers la droite 6"/>
            <p:cNvSpPr/>
            <p:nvPr/>
          </p:nvSpPr>
          <p:spPr>
            <a:xfrm>
              <a:off x="1061259" y="3923974"/>
              <a:ext cx="288032" cy="457479"/>
            </a:xfrm>
            <a:prstGeom prst="curvedRightArrow">
              <a:avLst/>
            </a:prstGeom>
            <a:solidFill>
              <a:srgbClr val="DF063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8" name="Flèche courbée vers la droite 7"/>
            <p:cNvSpPr/>
            <p:nvPr/>
          </p:nvSpPr>
          <p:spPr>
            <a:xfrm>
              <a:off x="1061259" y="5372311"/>
              <a:ext cx="288032" cy="457480"/>
            </a:xfrm>
            <a:prstGeom prst="curvedRightArrow">
              <a:avLst/>
            </a:prstGeom>
            <a:solidFill>
              <a:srgbClr val="DF063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152565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 bwMode="auto">
          <a:xfrm>
            <a:off x="457199" y="476672"/>
            <a:ext cx="9995647" cy="5649491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fr-FR" b="1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1.3 Les concours ITRF </a:t>
            </a:r>
          </a:p>
          <a:p>
            <a:pPr marL="0" indent="0">
              <a:spcBef>
                <a:spcPct val="50000"/>
              </a:spcBef>
              <a:buClr>
                <a:srgbClr val="00B3F2"/>
              </a:buClr>
              <a:buFont typeface="Arial" pitchFamily="34" charset="0"/>
              <a:buNone/>
            </a:pPr>
            <a:r>
              <a:rPr lang="fr-FR" sz="28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Ils </a:t>
            </a:r>
            <a:r>
              <a:rPr lang="fr-FR" altLang="fr-FR" sz="28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sont ouverts par métiers : les </a:t>
            </a:r>
            <a:r>
              <a:rPr lang="fr-FR" altLang="fr-FR" sz="2800" b="1" dirty="0">
                <a:solidFill>
                  <a:srgbClr val="DF063E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emplois-types</a:t>
            </a:r>
          </a:p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Font typeface="Arial" pitchFamily="34" charset="0"/>
              <a:buNone/>
            </a:pPr>
            <a:endParaRPr lang="fr-FR" sz="2800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fr-FR" sz="28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</a:p>
          <a:p>
            <a:pPr marL="0" lvl="1" indent="0" eaLnBrk="0" hangingPunct="0">
              <a:lnSpc>
                <a:spcPct val="800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fr-FR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</a:p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Font typeface="Arial" pitchFamily="34" charset="0"/>
              <a:buNone/>
            </a:pPr>
            <a:endParaRPr lang="fr-FR" sz="2800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Font typeface="Arial" pitchFamily="34" charset="0"/>
              <a:buNone/>
            </a:pPr>
            <a:endParaRPr lang="fr-FR" sz="2800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Font typeface="Arial" pitchFamily="34" charset="0"/>
              <a:buNone/>
            </a:pPr>
            <a:endParaRPr lang="fr-FR" sz="2800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Font typeface="Arial" pitchFamily="34" charset="0"/>
              <a:buNone/>
            </a:pPr>
            <a:endParaRPr lang="fr-FR" sz="2800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indent="0" eaLnBrk="0" hangingPunct="0">
              <a:lnSpc>
                <a:spcPct val="80000"/>
              </a:lnSpc>
              <a:spcBef>
                <a:spcPct val="0"/>
              </a:spcBef>
              <a:buFont typeface="Arial" pitchFamily="34" charset="0"/>
              <a:buNone/>
            </a:pPr>
            <a:endParaRPr lang="fr-FR" sz="2800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457200" lvl="1" indent="0" eaLnBrk="0" hangingPunct="0">
              <a:lnSpc>
                <a:spcPct val="80000"/>
              </a:lnSpc>
              <a:spcBef>
                <a:spcPct val="0"/>
              </a:spcBef>
              <a:buFont typeface="Arial" pitchFamily="34" charset="0"/>
              <a:buNone/>
            </a:pPr>
            <a:endParaRPr lang="fr-FR" sz="2400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457200" lvl="1" indent="0" eaLnBrk="0" hangingPunct="0">
              <a:lnSpc>
                <a:spcPct val="80000"/>
              </a:lnSpc>
              <a:spcBef>
                <a:spcPct val="0"/>
              </a:spcBef>
              <a:buFont typeface="Arial" pitchFamily="34" charset="0"/>
              <a:buNone/>
            </a:pPr>
            <a:endParaRPr lang="fr-FR" sz="2400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57150" indent="0" eaLnBrk="0" hangingPunct="0">
              <a:lnSpc>
                <a:spcPct val="80000"/>
              </a:lnSpc>
              <a:spcBef>
                <a:spcPct val="0"/>
              </a:spcBef>
              <a:buFont typeface="Arial" pitchFamily="34" charset="0"/>
              <a:buNone/>
            </a:pPr>
            <a:endParaRPr lang="fr-FR" sz="2400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57150" indent="0" eaLnBrk="0" hangingPunct="0">
              <a:lnSpc>
                <a:spcPct val="80000"/>
              </a:lnSpc>
              <a:spcBef>
                <a:spcPct val="0"/>
              </a:spcBef>
              <a:buFont typeface="Arial" pitchFamily="34" charset="0"/>
              <a:buNone/>
            </a:pPr>
            <a:endParaRPr lang="fr-FR" sz="2400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457200" lvl="1" indent="0" eaLnBrk="0" hangingPunct="0">
              <a:lnSpc>
                <a:spcPct val="80000"/>
              </a:lnSpc>
              <a:spcBef>
                <a:spcPct val="0"/>
              </a:spcBef>
              <a:buFont typeface="Arial" pitchFamily="34" charset="0"/>
              <a:buNone/>
            </a:pPr>
            <a:endParaRPr lang="fr-FR" sz="2400" b="1" dirty="0">
              <a:solidFill>
                <a:srgbClr val="9900CC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457200" lvl="1" indent="0" eaLnBrk="0" hangingPunct="0">
              <a:lnSpc>
                <a:spcPct val="80000"/>
              </a:lnSpc>
              <a:spcBef>
                <a:spcPct val="0"/>
              </a:spcBef>
              <a:buFont typeface="Arial" pitchFamily="34" charset="0"/>
              <a:buNone/>
            </a:pPr>
            <a:endParaRPr lang="fr-FR" sz="2400" b="1" dirty="0">
              <a:solidFill>
                <a:srgbClr val="9900CC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3" name="Diagramme 2"/>
          <p:cNvGraphicFramePr/>
          <p:nvPr>
            <p:extLst>
              <p:ext uri="{D42A27DB-BD31-4B8C-83A1-F6EECF244321}">
                <p14:modId xmlns:p14="http://schemas.microsoft.com/office/powerpoint/2010/main" val="2676719179"/>
              </p:ext>
            </p:extLst>
          </p:nvPr>
        </p:nvGraphicFramePr>
        <p:xfrm>
          <a:off x="681825" y="1778809"/>
          <a:ext cx="10618779" cy="47427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61408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7">
      <a:dk1>
        <a:sysClr val="windowText" lastClr="000000"/>
      </a:dk1>
      <a:lt1>
        <a:sysClr val="window" lastClr="FFFFFF"/>
      </a:lt1>
      <a:dk2>
        <a:srgbClr val="3A3A3C"/>
      </a:dk2>
      <a:lt2>
        <a:srgbClr val="EFEFF1"/>
      </a:lt2>
      <a:accent1>
        <a:srgbClr val="B68D44"/>
      </a:accent1>
      <a:accent2>
        <a:srgbClr val="8E7A3F"/>
      </a:accent2>
      <a:accent3>
        <a:srgbClr val="3A3A3C"/>
      </a:accent3>
      <a:accent4>
        <a:srgbClr val="EFEFF1"/>
      </a:accent4>
      <a:accent5>
        <a:srgbClr val="F7E3D8"/>
      </a:accent5>
      <a:accent6>
        <a:srgbClr val="D3C6B0"/>
      </a:accent6>
      <a:hlink>
        <a:srgbClr val="9E9292"/>
      </a:hlink>
      <a:folHlink>
        <a:srgbClr val="353334"/>
      </a:folHlink>
    </a:clrScheme>
    <a:fontScheme name="Custom 2">
      <a:majorFont>
        <a:latin typeface="Montserrat"/>
        <a:ea typeface=""/>
        <a:cs typeface=""/>
      </a:majorFont>
      <a:minorFont>
        <a:latin typeface="La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10482</TotalTime>
  <Words>2760</Words>
  <Application>Microsoft Office PowerPoint</Application>
  <PresentationFormat>Grand écran</PresentationFormat>
  <Paragraphs>653</Paragraphs>
  <Slides>43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43</vt:i4>
      </vt:variant>
    </vt:vector>
  </HeadingPairs>
  <TitlesOfParts>
    <vt:vector size="52" baseType="lpstr">
      <vt:lpstr>Arial</vt:lpstr>
      <vt:lpstr>Calibri</vt:lpstr>
      <vt:lpstr>Lato</vt:lpstr>
      <vt:lpstr>Montserrat</vt:lpstr>
      <vt:lpstr>Times New Roman</vt:lpstr>
      <vt:lpstr>Verdana</vt:lpstr>
      <vt:lpstr>Wingdings</vt:lpstr>
      <vt:lpstr>Wingdings 2</vt:lpstr>
      <vt:lpstr>Office Theme</vt:lpstr>
      <vt:lpstr>Présentation PowerPoint</vt:lpstr>
      <vt:lpstr>Les concours 2023</vt:lpstr>
      <vt:lpstr>Présentation PowerPoint</vt:lpstr>
      <vt:lpstr>Présentation PowerPoint</vt:lpstr>
      <vt:lpstr>Ordre du jour</vt:lpstr>
      <vt:lpstr>1 – Rappels généraux sur les concours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2 - Les concours ITRF ouverts à l’UGA</vt:lpstr>
      <vt:lpstr>Présentation PowerPoint</vt:lpstr>
      <vt:lpstr>Présentation PowerPoint</vt:lpstr>
      <vt:lpstr>Présentation PowerPoint</vt:lpstr>
      <vt:lpstr>3 – S’inscrire aux concours ITRF </vt:lpstr>
      <vt:lpstr>Présentation PowerPoint</vt:lpstr>
      <vt:lpstr>Présentation PowerPoint</vt:lpstr>
      <vt:lpstr>4 – Dispositifs de promotion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5 – Les autorisations d’absence et prises en charge des transports   </vt:lpstr>
      <vt:lpstr>Présentation PowerPoint</vt:lpstr>
      <vt:lpstr>Présentation PowerPoint</vt:lpstr>
      <vt:lpstr>6 – La préparation aux concours et la formation   </vt:lpstr>
      <vt:lpstr>Présentation PowerPoint</vt:lpstr>
      <vt:lpstr>Présentation PowerPoint</vt:lpstr>
      <vt:lpstr>Présentation PowerPoint</vt:lpstr>
      <vt:lpstr>6 – Vos contacts</vt:lpstr>
      <vt:lpstr>Présentation PowerPoint</vt:lpstr>
      <vt:lpstr>Présentation PowerPoint</vt:lpstr>
      <vt:lpstr>7 – Échanges et 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Pangara</dc:creator>
  <cp:lastModifiedBy>CAROLINE ROUSSET</cp:lastModifiedBy>
  <cp:revision>1243</cp:revision>
  <cp:lastPrinted>2020-02-14T16:21:26Z</cp:lastPrinted>
  <dcterms:created xsi:type="dcterms:W3CDTF">2017-02-21T04:29:22Z</dcterms:created>
  <dcterms:modified xsi:type="dcterms:W3CDTF">2023-03-30T09:04:18Z</dcterms:modified>
</cp:coreProperties>
</file>